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030CF7-F3F8-44EE-8B32-AEBF8A01F0C4}" v="54" dt="2025-09-12T08:19:06.9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3948" y="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ørgen Jakobsson" userId="c8653e37-c646-4497-b02c-0349b4f911cc" providerId="ADAL" clId="{91030CF7-F3F8-44EE-8B32-AEBF8A01F0C4}"/>
    <pc:docChg chg="undo custSel addSld delSld modSld">
      <pc:chgData name="Jørgen Jakobsson" userId="c8653e37-c646-4497-b02c-0349b4f911cc" providerId="ADAL" clId="{91030CF7-F3F8-44EE-8B32-AEBF8A01F0C4}" dt="2025-09-12T08:44:43.518" v="3028" actId="20577"/>
      <pc:docMkLst>
        <pc:docMk/>
      </pc:docMkLst>
      <pc:sldChg chg="modSp mod">
        <pc:chgData name="Jørgen Jakobsson" userId="c8653e37-c646-4497-b02c-0349b4f911cc" providerId="ADAL" clId="{91030CF7-F3F8-44EE-8B32-AEBF8A01F0C4}" dt="2025-09-12T08:44:43.518" v="3028" actId="20577"/>
        <pc:sldMkLst>
          <pc:docMk/>
          <pc:sldMk cId="526068260" sldId="256"/>
        </pc:sldMkLst>
        <pc:spChg chg="mod">
          <ac:chgData name="Jørgen Jakobsson" userId="c8653e37-c646-4497-b02c-0349b4f911cc" providerId="ADAL" clId="{91030CF7-F3F8-44EE-8B32-AEBF8A01F0C4}" dt="2025-09-12T08:44:43.518" v="3028" actId="20577"/>
          <ac:spMkLst>
            <pc:docMk/>
            <pc:sldMk cId="526068260" sldId="256"/>
            <ac:spMk id="3" creationId="{D80ECD35-AD7E-FEE3-4703-F7A5CE590177}"/>
          </ac:spMkLst>
        </pc:spChg>
      </pc:sldChg>
      <pc:sldChg chg="addSp modSp mod setBg">
        <pc:chgData name="Jørgen Jakobsson" userId="c8653e37-c646-4497-b02c-0349b4f911cc" providerId="ADAL" clId="{91030CF7-F3F8-44EE-8B32-AEBF8A01F0C4}" dt="2025-09-12T08:20:29.626" v="2857" actId="26606"/>
        <pc:sldMkLst>
          <pc:docMk/>
          <pc:sldMk cId="1644722165" sldId="257"/>
        </pc:sldMkLst>
        <pc:spChg chg="mod">
          <ac:chgData name="Jørgen Jakobsson" userId="c8653e37-c646-4497-b02c-0349b4f911cc" providerId="ADAL" clId="{91030CF7-F3F8-44EE-8B32-AEBF8A01F0C4}" dt="2025-09-12T08:20:29.626" v="2857" actId="26606"/>
          <ac:spMkLst>
            <pc:docMk/>
            <pc:sldMk cId="1644722165" sldId="257"/>
            <ac:spMk id="2" creationId="{71B3D2DA-A142-C5D9-496F-6052774F490C}"/>
          </ac:spMkLst>
        </pc:spChg>
        <pc:spChg chg="mod">
          <ac:chgData name="Jørgen Jakobsson" userId="c8653e37-c646-4497-b02c-0349b4f911cc" providerId="ADAL" clId="{91030CF7-F3F8-44EE-8B32-AEBF8A01F0C4}" dt="2025-09-12T08:20:29.626" v="2857" actId="26606"/>
          <ac:spMkLst>
            <pc:docMk/>
            <pc:sldMk cId="1644722165" sldId="257"/>
            <ac:spMk id="3" creationId="{E8B9EB22-27F0-5253-B53D-9CB81F37F50A}"/>
          </ac:spMkLst>
        </pc:spChg>
        <pc:spChg chg="add">
          <ac:chgData name="Jørgen Jakobsson" userId="c8653e37-c646-4497-b02c-0349b4f911cc" providerId="ADAL" clId="{91030CF7-F3F8-44EE-8B32-AEBF8A01F0C4}" dt="2025-09-12T08:20:29.626" v="2857" actId="26606"/>
          <ac:spMkLst>
            <pc:docMk/>
            <pc:sldMk cId="1644722165" sldId="257"/>
            <ac:spMk id="10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0:29.626" v="2857" actId="26606"/>
          <ac:spMkLst>
            <pc:docMk/>
            <pc:sldMk cId="1644722165" sldId="257"/>
            <ac:spMk id="12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0:29.626" v="2857" actId="26606"/>
          <ac:spMkLst>
            <pc:docMk/>
            <pc:sldMk cId="1644722165" sldId="257"/>
            <ac:spMk id="14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0:29.626" v="2857" actId="26606"/>
          <ac:spMkLst>
            <pc:docMk/>
            <pc:sldMk cId="1644722165" sldId="257"/>
            <ac:spMk id="16" creationId="{E6995CE5-F890-4ABA-82A2-26507CE8D2A3}"/>
          </ac:spMkLst>
        </pc:spChg>
        <pc:picChg chg="mod">
          <ac:chgData name="Jørgen Jakobsson" userId="c8653e37-c646-4497-b02c-0349b4f911cc" providerId="ADAL" clId="{91030CF7-F3F8-44EE-8B32-AEBF8A01F0C4}" dt="2025-09-12T08:20:29.626" v="2857" actId="26606"/>
          <ac:picMkLst>
            <pc:docMk/>
            <pc:sldMk cId="1644722165" sldId="257"/>
            <ac:picMk id="5" creationId="{3238BAD3-C1B4-BD1A-BEA3-AD8FA691E060}"/>
          </ac:picMkLst>
        </pc:picChg>
      </pc:sldChg>
      <pc:sldChg chg="addSp modSp mod setBg">
        <pc:chgData name="Jørgen Jakobsson" userId="c8653e37-c646-4497-b02c-0349b4f911cc" providerId="ADAL" clId="{91030CF7-F3F8-44EE-8B32-AEBF8A01F0C4}" dt="2025-09-12T08:20:43.397" v="2858" actId="26606"/>
        <pc:sldMkLst>
          <pc:docMk/>
          <pc:sldMk cId="2348494534" sldId="258"/>
        </pc:sldMkLst>
        <pc:spChg chg="mod">
          <ac:chgData name="Jørgen Jakobsson" userId="c8653e37-c646-4497-b02c-0349b4f911cc" providerId="ADAL" clId="{91030CF7-F3F8-44EE-8B32-AEBF8A01F0C4}" dt="2025-09-12T08:20:43.397" v="2858" actId="26606"/>
          <ac:spMkLst>
            <pc:docMk/>
            <pc:sldMk cId="2348494534" sldId="258"/>
            <ac:spMk id="2" creationId="{184E036F-528F-7698-47C1-39B2BE071D62}"/>
          </ac:spMkLst>
        </pc:spChg>
        <pc:spChg chg="mod">
          <ac:chgData name="Jørgen Jakobsson" userId="c8653e37-c646-4497-b02c-0349b4f911cc" providerId="ADAL" clId="{91030CF7-F3F8-44EE-8B32-AEBF8A01F0C4}" dt="2025-09-12T08:20:43.397" v="2858" actId="26606"/>
          <ac:spMkLst>
            <pc:docMk/>
            <pc:sldMk cId="2348494534" sldId="258"/>
            <ac:spMk id="3" creationId="{0E9EFFDD-D71D-6C8D-BD7C-5A2062EBBBE2}"/>
          </ac:spMkLst>
        </pc:spChg>
        <pc:spChg chg="add">
          <ac:chgData name="Jørgen Jakobsson" userId="c8653e37-c646-4497-b02c-0349b4f911cc" providerId="ADAL" clId="{91030CF7-F3F8-44EE-8B32-AEBF8A01F0C4}" dt="2025-09-12T08:20:43.397" v="2858" actId="26606"/>
          <ac:spMkLst>
            <pc:docMk/>
            <pc:sldMk cId="2348494534" sldId="258"/>
            <ac:spMk id="10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0:43.397" v="2858" actId="26606"/>
          <ac:spMkLst>
            <pc:docMk/>
            <pc:sldMk cId="2348494534" sldId="258"/>
            <ac:spMk id="12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0:43.397" v="2858" actId="26606"/>
          <ac:spMkLst>
            <pc:docMk/>
            <pc:sldMk cId="2348494534" sldId="258"/>
            <ac:spMk id="14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0:43.397" v="2858" actId="26606"/>
          <ac:spMkLst>
            <pc:docMk/>
            <pc:sldMk cId="2348494534" sldId="258"/>
            <ac:spMk id="16" creationId="{E6995CE5-F890-4ABA-82A2-26507CE8D2A3}"/>
          </ac:spMkLst>
        </pc:spChg>
        <pc:picChg chg="mod">
          <ac:chgData name="Jørgen Jakobsson" userId="c8653e37-c646-4497-b02c-0349b4f911cc" providerId="ADAL" clId="{91030CF7-F3F8-44EE-8B32-AEBF8A01F0C4}" dt="2025-09-12T08:20:43.397" v="2858" actId="26606"/>
          <ac:picMkLst>
            <pc:docMk/>
            <pc:sldMk cId="2348494534" sldId="258"/>
            <ac:picMk id="5" creationId="{1D580B59-F1DF-9CD8-C36F-703BAEA8CE1A}"/>
          </ac:picMkLst>
        </pc:picChg>
      </pc:sldChg>
      <pc:sldChg chg="addSp delSp modSp mod setBg">
        <pc:chgData name="Jørgen Jakobsson" userId="c8653e37-c646-4497-b02c-0349b4f911cc" providerId="ADAL" clId="{91030CF7-F3F8-44EE-8B32-AEBF8A01F0C4}" dt="2025-09-12T08:20:49.540" v="2859" actId="26606"/>
        <pc:sldMkLst>
          <pc:docMk/>
          <pc:sldMk cId="1027660990" sldId="259"/>
        </pc:sldMkLst>
        <pc:spChg chg="mod">
          <ac:chgData name="Jørgen Jakobsson" userId="c8653e37-c646-4497-b02c-0349b4f911cc" providerId="ADAL" clId="{91030CF7-F3F8-44EE-8B32-AEBF8A01F0C4}" dt="2025-09-12T08:20:49.540" v="2859" actId="26606"/>
          <ac:spMkLst>
            <pc:docMk/>
            <pc:sldMk cId="1027660990" sldId="259"/>
            <ac:spMk id="2" creationId="{50533388-BD78-E7C1-E98F-61502B9AA4B5}"/>
          </ac:spMkLst>
        </pc:spChg>
        <pc:spChg chg="mod">
          <ac:chgData name="Jørgen Jakobsson" userId="c8653e37-c646-4497-b02c-0349b4f911cc" providerId="ADAL" clId="{91030CF7-F3F8-44EE-8B32-AEBF8A01F0C4}" dt="2025-09-12T08:20:49.540" v="2859" actId="26606"/>
          <ac:spMkLst>
            <pc:docMk/>
            <pc:sldMk cId="1027660990" sldId="259"/>
            <ac:spMk id="3" creationId="{55273C07-3048-9F41-7B9E-B3AA17460A41}"/>
          </ac:spMkLst>
        </pc:spChg>
        <pc:spChg chg="add">
          <ac:chgData name="Jørgen Jakobsson" userId="c8653e37-c646-4497-b02c-0349b4f911cc" providerId="ADAL" clId="{91030CF7-F3F8-44EE-8B32-AEBF8A01F0C4}" dt="2025-09-12T08:20:49.540" v="2859" actId="26606"/>
          <ac:spMkLst>
            <pc:docMk/>
            <pc:sldMk cId="1027660990" sldId="259"/>
            <ac:spMk id="12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0:49.540" v="2859" actId="26606"/>
          <ac:spMkLst>
            <pc:docMk/>
            <pc:sldMk cId="1027660990" sldId="259"/>
            <ac:spMk id="14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0:49.540" v="2859" actId="26606"/>
          <ac:spMkLst>
            <pc:docMk/>
            <pc:sldMk cId="1027660990" sldId="259"/>
            <ac:spMk id="16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0:49.540" v="2859" actId="26606"/>
          <ac:spMkLst>
            <pc:docMk/>
            <pc:sldMk cId="1027660990" sldId="259"/>
            <ac:spMk id="18" creationId="{E6995CE5-F890-4ABA-82A2-26507CE8D2A3}"/>
          </ac:spMkLst>
        </pc:spChg>
        <pc:picChg chg="del">
          <ac:chgData name="Jørgen Jakobsson" userId="c8653e37-c646-4497-b02c-0349b4f911cc" providerId="ADAL" clId="{91030CF7-F3F8-44EE-8B32-AEBF8A01F0C4}" dt="2025-09-12T08:16:08.741" v="2823" actId="478"/>
          <ac:picMkLst>
            <pc:docMk/>
            <pc:sldMk cId="1027660990" sldId="259"/>
            <ac:picMk id="5" creationId="{B3E46AA0-3805-B8BA-78E4-92245790166A}"/>
          </ac:picMkLst>
        </pc:picChg>
        <pc:picChg chg="add mod">
          <ac:chgData name="Jørgen Jakobsson" userId="c8653e37-c646-4497-b02c-0349b4f911cc" providerId="ADAL" clId="{91030CF7-F3F8-44EE-8B32-AEBF8A01F0C4}" dt="2025-09-12T08:20:49.540" v="2859" actId="26606"/>
          <ac:picMkLst>
            <pc:docMk/>
            <pc:sldMk cId="1027660990" sldId="259"/>
            <ac:picMk id="7" creationId="{492111B3-4D4E-B489-BB24-CA992A6526C8}"/>
          </ac:picMkLst>
        </pc:picChg>
      </pc:sldChg>
      <pc:sldChg chg="addSp delSp modSp mod setBg">
        <pc:chgData name="Jørgen Jakobsson" userId="c8653e37-c646-4497-b02c-0349b4f911cc" providerId="ADAL" clId="{91030CF7-F3F8-44EE-8B32-AEBF8A01F0C4}" dt="2025-09-12T08:20:54.214" v="2860" actId="26606"/>
        <pc:sldMkLst>
          <pc:docMk/>
          <pc:sldMk cId="1297559426" sldId="260"/>
        </pc:sldMkLst>
        <pc:spChg chg="mod">
          <ac:chgData name="Jørgen Jakobsson" userId="c8653e37-c646-4497-b02c-0349b4f911cc" providerId="ADAL" clId="{91030CF7-F3F8-44EE-8B32-AEBF8A01F0C4}" dt="2025-09-12T08:20:54.214" v="2860" actId="26606"/>
          <ac:spMkLst>
            <pc:docMk/>
            <pc:sldMk cId="1297559426" sldId="260"/>
            <ac:spMk id="2" creationId="{2F0BEA73-E3E5-B1B0-C92A-A08ABCBDB99A}"/>
          </ac:spMkLst>
        </pc:spChg>
        <pc:spChg chg="mod">
          <ac:chgData name="Jørgen Jakobsson" userId="c8653e37-c646-4497-b02c-0349b4f911cc" providerId="ADAL" clId="{91030CF7-F3F8-44EE-8B32-AEBF8A01F0C4}" dt="2025-09-12T08:20:54.214" v="2860" actId="26606"/>
          <ac:spMkLst>
            <pc:docMk/>
            <pc:sldMk cId="1297559426" sldId="260"/>
            <ac:spMk id="3" creationId="{47408D23-2BCA-8DEF-E6B8-D484E2370F8B}"/>
          </ac:spMkLst>
        </pc:spChg>
        <pc:spChg chg="add">
          <ac:chgData name="Jørgen Jakobsson" userId="c8653e37-c646-4497-b02c-0349b4f911cc" providerId="ADAL" clId="{91030CF7-F3F8-44EE-8B32-AEBF8A01F0C4}" dt="2025-09-12T08:20:54.214" v="2860" actId="26606"/>
          <ac:spMkLst>
            <pc:docMk/>
            <pc:sldMk cId="1297559426" sldId="260"/>
            <ac:spMk id="11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0:54.214" v="2860" actId="26606"/>
          <ac:spMkLst>
            <pc:docMk/>
            <pc:sldMk cId="1297559426" sldId="260"/>
            <ac:spMk id="13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0:54.214" v="2860" actId="26606"/>
          <ac:spMkLst>
            <pc:docMk/>
            <pc:sldMk cId="1297559426" sldId="260"/>
            <ac:spMk id="15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0:54.214" v="2860" actId="26606"/>
          <ac:spMkLst>
            <pc:docMk/>
            <pc:sldMk cId="1297559426" sldId="260"/>
            <ac:spMk id="17" creationId="{E6995CE5-F890-4ABA-82A2-26507CE8D2A3}"/>
          </ac:spMkLst>
        </pc:spChg>
        <pc:picChg chg="del">
          <ac:chgData name="Jørgen Jakobsson" userId="c8653e37-c646-4497-b02c-0349b4f911cc" providerId="ADAL" clId="{91030CF7-F3F8-44EE-8B32-AEBF8A01F0C4}" dt="2025-09-12T08:18:29.539" v="2848" actId="478"/>
          <ac:picMkLst>
            <pc:docMk/>
            <pc:sldMk cId="1297559426" sldId="260"/>
            <ac:picMk id="4" creationId="{501632CC-737A-5DBC-9C7D-9937B884F59A}"/>
          </ac:picMkLst>
        </pc:picChg>
        <pc:picChg chg="add mod">
          <ac:chgData name="Jørgen Jakobsson" userId="c8653e37-c646-4497-b02c-0349b4f911cc" providerId="ADAL" clId="{91030CF7-F3F8-44EE-8B32-AEBF8A01F0C4}" dt="2025-09-12T08:20:54.214" v="2860" actId="26606"/>
          <ac:picMkLst>
            <pc:docMk/>
            <pc:sldMk cId="1297559426" sldId="260"/>
            <ac:picMk id="6" creationId="{919955EF-7D8D-33A0-0AF5-38BF68F4FC17}"/>
          </ac:picMkLst>
        </pc:picChg>
      </pc:sldChg>
      <pc:sldChg chg="addSp delSp modSp mod setBg">
        <pc:chgData name="Jørgen Jakobsson" userId="c8653e37-c646-4497-b02c-0349b4f911cc" providerId="ADAL" clId="{91030CF7-F3F8-44EE-8B32-AEBF8A01F0C4}" dt="2025-09-12T08:21:01.941" v="2861" actId="26606"/>
        <pc:sldMkLst>
          <pc:docMk/>
          <pc:sldMk cId="194989277" sldId="261"/>
        </pc:sldMkLst>
        <pc:spChg chg="mod">
          <ac:chgData name="Jørgen Jakobsson" userId="c8653e37-c646-4497-b02c-0349b4f911cc" providerId="ADAL" clId="{91030CF7-F3F8-44EE-8B32-AEBF8A01F0C4}" dt="2025-09-12T08:21:01.941" v="2861" actId="26606"/>
          <ac:spMkLst>
            <pc:docMk/>
            <pc:sldMk cId="194989277" sldId="261"/>
            <ac:spMk id="2" creationId="{33F9F83D-1739-DF62-E228-895B03071B3F}"/>
          </ac:spMkLst>
        </pc:spChg>
        <pc:spChg chg="mod">
          <ac:chgData name="Jørgen Jakobsson" userId="c8653e37-c646-4497-b02c-0349b4f911cc" providerId="ADAL" clId="{91030CF7-F3F8-44EE-8B32-AEBF8A01F0C4}" dt="2025-09-12T08:21:01.941" v="2861" actId="26606"/>
          <ac:spMkLst>
            <pc:docMk/>
            <pc:sldMk cId="194989277" sldId="261"/>
            <ac:spMk id="7" creationId="{2E2D9609-203F-9E53-DE20-DBBD988C885E}"/>
          </ac:spMkLst>
        </pc:spChg>
        <pc:spChg chg="add del mod">
          <ac:chgData name="Jørgen Jakobsson" userId="c8653e37-c646-4497-b02c-0349b4f911cc" providerId="ADAL" clId="{91030CF7-F3F8-44EE-8B32-AEBF8A01F0C4}" dt="2025-09-12T08:19:06.979" v="2853" actId="931"/>
          <ac:spMkLst>
            <pc:docMk/>
            <pc:sldMk cId="194989277" sldId="261"/>
            <ac:spMk id="10" creationId="{A5A31679-90F4-7521-3A48-42AA9D713FBF}"/>
          </ac:spMkLst>
        </pc:spChg>
        <pc:spChg chg="add">
          <ac:chgData name="Jørgen Jakobsson" userId="c8653e37-c646-4497-b02c-0349b4f911cc" providerId="ADAL" clId="{91030CF7-F3F8-44EE-8B32-AEBF8A01F0C4}" dt="2025-09-12T08:21:01.941" v="2861" actId="26606"/>
          <ac:spMkLst>
            <pc:docMk/>
            <pc:sldMk cId="194989277" sldId="261"/>
            <ac:spMk id="17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1:01.941" v="2861" actId="26606"/>
          <ac:spMkLst>
            <pc:docMk/>
            <pc:sldMk cId="194989277" sldId="261"/>
            <ac:spMk id="19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1:01.941" v="2861" actId="26606"/>
          <ac:spMkLst>
            <pc:docMk/>
            <pc:sldMk cId="194989277" sldId="261"/>
            <ac:spMk id="21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1:01.941" v="2861" actId="26606"/>
          <ac:spMkLst>
            <pc:docMk/>
            <pc:sldMk cId="194989277" sldId="261"/>
            <ac:spMk id="23" creationId="{E6995CE5-F890-4ABA-82A2-26507CE8D2A3}"/>
          </ac:spMkLst>
        </pc:spChg>
        <pc:picChg chg="del">
          <ac:chgData name="Jørgen Jakobsson" userId="c8653e37-c646-4497-b02c-0349b4f911cc" providerId="ADAL" clId="{91030CF7-F3F8-44EE-8B32-AEBF8A01F0C4}" dt="2025-09-12T08:18:36.071" v="2849" actId="478"/>
          <ac:picMkLst>
            <pc:docMk/>
            <pc:sldMk cId="194989277" sldId="261"/>
            <ac:picMk id="5" creationId="{FBDE342E-3FE1-963D-E270-0120742390EC}"/>
          </ac:picMkLst>
        </pc:picChg>
        <pc:picChg chg="del">
          <ac:chgData name="Jørgen Jakobsson" userId="c8653e37-c646-4497-b02c-0349b4f911cc" providerId="ADAL" clId="{91030CF7-F3F8-44EE-8B32-AEBF8A01F0C4}" dt="2025-09-12T08:18:48.272" v="2851" actId="478"/>
          <ac:picMkLst>
            <pc:docMk/>
            <pc:sldMk cId="194989277" sldId="261"/>
            <ac:picMk id="8" creationId="{B5BC9ADB-2308-CCDA-A3A8-44544A28BB4E}"/>
          </ac:picMkLst>
        </pc:picChg>
        <pc:picChg chg="add mod">
          <ac:chgData name="Jørgen Jakobsson" userId="c8653e37-c646-4497-b02c-0349b4f911cc" providerId="ADAL" clId="{91030CF7-F3F8-44EE-8B32-AEBF8A01F0C4}" dt="2025-09-12T08:21:01.941" v="2861" actId="26606"/>
          <ac:picMkLst>
            <pc:docMk/>
            <pc:sldMk cId="194989277" sldId="261"/>
            <ac:picMk id="12" creationId="{E4EC867E-EA98-54F1-0A45-91D8004A1A88}"/>
          </ac:picMkLst>
        </pc:picChg>
      </pc:sldChg>
      <pc:sldChg chg="addSp modSp mod setBg">
        <pc:chgData name="Jørgen Jakobsson" userId="c8653e37-c646-4497-b02c-0349b4f911cc" providerId="ADAL" clId="{91030CF7-F3F8-44EE-8B32-AEBF8A01F0C4}" dt="2025-09-12T08:21:08.446" v="2862" actId="26606"/>
        <pc:sldMkLst>
          <pc:docMk/>
          <pc:sldMk cId="3982607225" sldId="262"/>
        </pc:sldMkLst>
        <pc:spChg chg="mod">
          <ac:chgData name="Jørgen Jakobsson" userId="c8653e37-c646-4497-b02c-0349b4f911cc" providerId="ADAL" clId="{91030CF7-F3F8-44EE-8B32-AEBF8A01F0C4}" dt="2025-09-12T08:21:08.446" v="2862" actId="26606"/>
          <ac:spMkLst>
            <pc:docMk/>
            <pc:sldMk cId="3982607225" sldId="262"/>
            <ac:spMk id="5" creationId="{30386F0F-4BC4-CB73-C315-4702D85AE59D}"/>
          </ac:spMkLst>
        </pc:spChg>
        <pc:spChg chg="mod">
          <ac:chgData name="Jørgen Jakobsson" userId="c8653e37-c646-4497-b02c-0349b4f911cc" providerId="ADAL" clId="{91030CF7-F3F8-44EE-8B32-AEBF8A01F0C4}" dt="2025-09-12T08:21:08.446" v="2862" actId="26606"/>
          <ac:spMkLst>
            <pc:docMk/>
            <pc:sldMk cId="3982607225" sldId="262"/>
            <ac:spMk id="10" creationId="{1292F262-A620-BBB9-96D2-D232588E63F0}"/>
          </ac:spMkLst>
        </pc:spChg>
        <pc:spChg chg="add">
          <ac:chgData name="Jørgen Jakobsson" userId="c8653e37-c646-4497-b02c-0349b4f911cc" providerId="ADAL" clId="{91030CF7-F3F8-44EE-8B32-AEBF8A01F0C4}" dt="2025-09-12T08:21:08.446" v="2862" actId="26606"/>
          <ac:spMkLst>
            <pc:docMk/>
            <pc:sldMk cId="3982607225" sldId="262"/>
            <ac:spMk id="15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1:08.446" v="2862" actId="26606"/>
          <ac:spMkLst>
            <pc:docMk/>
            <pc:sldMk cId="3982607225" sldId="262"/>
            <ac:spMk id="17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1:08.446" v="2862" actId="26606"/>
          <ac:spMkLst>
            <pc:docMk/>
            <pc:sldMk cId="3982607225" sldId="262"/>
            <ac:spMk id="19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1:08.446" v="2862" actId="26606"/>
          <ac:spMkLst>
            <pc:docMk/>
            <pc:sldMk cId="3982607225" sldId="262"/>
            <ac:spMk id="21" creationId="{E6995CE5-F890-4ABA-82A2-26507CE8D2A3}"/>
          </ac:spMkLst>
        </pc:spChg>
        <pc:picChg chg="mod ord">
          <ac:chgData name="Jørgen Jakobsson" userId="c8653e37-c646-4497-b02c-0349b4f911cc" providerId="ADAL" clId="{91030CF7-F3F8-44EE-8B32-AEBF8A01F0C4}" dt="2025-09-12T08:21:08.446" v="2862" actId="26606"/>
          <ac:picMkLst>
            <pc:docMk/>
            <pc:sldMk cId="3982607225" sldId="262"/>
            <ac:picMk id="7" creationId="{4A3A168C-6D5C-323E-EF5D-EA72A7298761}"/>
          </ac:picMkLst>
        </pc:picChg>
      </pc:sldChg>
      <pc:sldChg chg="addSp modSp new mod setBg">
        <pc:chgData name="Jørgen Jakobsson" userId="c8653e37-c646-4497-b02c-0349b4f911cc" providerId="ADAL" clId="{91030CF7-F3F8-44EE-8B32-AEBF8A01F0C4}" dt="2025-09-12T08:21:22.738" v="2863" actId="26606"/>
        <pc:sldMkLst>
          <pc:docMk/>
          <pc:sldMk cId="1220432736" sldId="263"/>
        </pc:sldMkLst>
        <pc:spChg chg="mod">
          <ac:chgData name="Jørgen Jakobsson" userId="c8653e37-c646-4497-b02c-0349b4f911cc" providerId="ADAL" clId="{91030CF7-F3F8-44EE-8B32-AEBF8A01F0C4}" dt="2025-09-12T08:21:22.738" v="2863" actId="26606"/>
          <ac:spMkLst>
            <pc:docMk/>
            <pc:sldMk cId="1220432736" sldId="263"/>
            <ac:spMk id="2" creationId="{FF35E8F9-EAC5-9E54-661C-68F84B1D03F5}"/>
          </ac:spMkLst>
        </pc:spChg>
        <pc:spChg chg="mod">
          <ac:chgData name="Jørgen Jakobsson" userId="c8653e37-c646-4497-b02c-0349b4f911cc" providerId="ADAL" clId="{91030CF7-F3F8-44EE-8B32-AEBF8A01F0C4}" dt="2025-09-12T08:21:22.738" v="2863" actId="26606"/>
          <ac:spMkLst>
            <pc:docMk/>
            <pc:sldMk cId="1220432736" sldId="263"/>
            <ac:spMk id="3" creationId="{DED729A1-63E5-9FCE-FF4D-A930D4F47511}"/>
          </ac:spMkLst>
        </pc:spChg>
        <pc:spChg chg="add">
          <ac:chgData name="Jørgen Jakobsson" userId="c8653e37-c646-4497-b02c-0349b4f911cc" providerId="ADAL" clId="{91030CF7-F3F8-44EE-8B32-AEBF8A01F0C4}" dt="2025-09-12T08:21:22.738" v="2863" actId="26606"/>
          <ac:spMkLst>
            <pc:docMk/>
            <pc:sldMk cId="1220432736" sldId="263"/>
            <ac:spMk id="10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1:22.738" v="2863" actId="26606"/>
          <ac:spMkLst>
            <pc:docMk/>
            <pc:sldMk cId="1220432736" sldId="263"/>
            <ac:spMk id="12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1:22.738" v="2863" actId="26606"/>
          <ac:spMkLst>
            <pc:docMk/>
            <pc:sldMk cId="1220432736" sldId="263"/>
            <ac:spMk id="14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1:22.738" v="2863" actId="26606"/>
          <ac:spMkLst>
            <pc:docMk/>
            <pc:sldMk cId="1220432736" sldId="263"/>
            <ac:spMk id="16" creationId="{E6995CE5-F890-4ABA-82A2-26507CE8D2A3}"/>
          </ac:spMkLst>
        </pc:spChg>
        <pc:picChg chg="add mod">
          <ac:chgData name="Jørgen Jakobsson" userId="c8653e37-c646-4497-b02c-0349b4f911cc" providerId="ADAL" clId="{91030CF7-F3F8-44EE-8B32-AEBF8A01F0C4}" dt="2025-09-12T08:21:22.738" v="2863" actId="26606"/>
          <ac:picMkLst>
            <pc:docMk/>
            <pc:sldMk cId="1220432736" sldId="263"/>
            <ac:picMk id="5" creationId="{3A2A9586-DDD2-51D1-D22E-0447B1D51BBD}"/>
          </ac:picMkLst>
        </pc:picChg>
      </pc:sldChg>
      <pc:sldChg chg="addSp delSp modSp new mod setBg">
        <pc:chgData name="Jørgen Jakobsson" userId="c8653e37-c646-4497-b02c-0349b4f911cc" providerId="ADAL" clId="{91030CF7-F3F8-44EE-8B32-AEBF8A01F0C4}" dt="2025-09-12T08:21:28.614" v="2864" actId="26606"/>
        <pc:sldMkLst>
          <pc:docMk/>
          <pc:sldMk cId="2269054042" sldId="264"/>
        </pc:sldMkLst>
        <pc:spChg chg="mod">
          <ac:chgData name="Jørgen Jakobsson" userId="c8653e37-c646-4497-b02c-0349b4f911cc" providerId="ADAL" clId="{91030CF7-F3F8-44EE-8B32-AEBF8A01F0C4}" dt="2025-09-12T08:21:28.614" v="2864" actId="26606"/>
          <ac:spMkLst>
            <pc:docMk/>
            <pc:sldMk cId="2269054042" sldId="264"/>
            <ac:spMk id="2" creationId="{E4F6291E-B45D-FCDD-1248-710B60026E51}"/>
          </ac:spMkLst>
        </pc:spChg>
        <pc:spChg chg="add del mod">
          <ac:chgData name="Jørgen Jakobsson" userId="c8653e37-c646-4497-b02c-0349b4f911cc" providerId="ADAL" clId="{91030CF7-F3F8-44EE-8B32-AEBF8A01F0C4}" dt="2025-09-12T08:21:28.614" v="2864" actId="26606"/>
          <ac:spMkLst>
            <pc:docMk/>
            <pc:sldMk cId="2269054042" sldId="264"/>
            <ac:spMk id="3" creationId="{3AFF913A-F2FA-EF61-38E7-54D8DC313D0B}"/>
          </ac:spMkLst>
        </pc:spChg>
        <pc:spChg chg="add">
          <ac:chgData name="Jørgen Jakobsson" userId="c8653e37-c646-4497-b02c-0349b4f911cc" providerId="ADAL" clId="{91030CF7-F3F8-44EE-8B32-AEBF8A01F0C4}" dt="2025-09-12T08:21:28.614" v="2864" actId="26606"/>
          <ac:spMkLst>
            <pc:docMk/>
            <pc:sldMk cId="2269054042" sldId="264"/>
            <ac:spMk id="16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1:28.614" v="2864" actId="26606"/>
          <ac:spMkLst>
            <pc:docMk/>
            <pc:sldMk cId="2269054042" sldId="264"/>
            <ac:spMk id="18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1:28.614" v="2864" actId="26606"/>
          <ac:spMkLst>
            <pc:docMk/>
            <pc:sldMk cId="2269054042" sldId="264"/>
            <ac:spMk id="20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1:28.614" v="2864" actId="26606"/>
          <ac:spMkLst>
            <pc:docMk/>
            <pc:sldMk cId="2269054042" sldId="264"/>
            <ac:spMk id="22" creationId="{E6995CE5-F890-4ABA-82A2-26507CE8D2A3}"/>
          </ac:spMkLst>
        </pc:spChg>
        <pc:picChg chg="add mod">
          <ac:chgData name="Jørgen Jakobsson" userId="c8653e37-c646-4497-b02c-0349b4f911cc" providerId="ADAL" clId="{91030CF7-F3F8-44EE-8B32-AEBF8A01F0C4}" dt="2025-09-12T07:36:44.145" v="215" actId="931"/>
          <ac:picMkLst>
            <pc:docMk/>
            <pc:sldMk cId="2269054042" sldId="264"/>
            <ac:picMk id="5" creationId="{39865C05-43FF-FC87-6F5B-ACF627102E42}"/>
          </ac:picMkLst>
        </pc:picChg>
        <pc:picChg chg="add del mod">
          <ac:chgData name="Jørgen Jakobsson" userId="c8653e37-c646-4497-b02c-0349b4f911cc" providerId="ADAL" clId="{91030CF7-F3F8-44EE-8B32-AEBF8A01F0C4}" dt="2025-09-12T07:37:00.980" v="224" actId="478"/>
          <ac:picMkLst>
            <pc:docMk/>
            <pc:sldMk cId="2269054042" sldId="264"/>
            <ac:picMk id="7" creationId="{1FCA53E1-8DB2-6ABB-CAD6-9ADE42E25CED}"/>
          </ac:picMkLst>
        </pc:picChg>
        <pc:picChg chg="add del mod">
          <ac:chgData name="Jørgen Jakobsson" userId="c8653e37-c646-4497-b02c-0349b4f911cc" providerId="ADAL" clId="{91030CF7-F3F8-44EE-8B32-AEBF8A01F0C4}" dt="2025-09-12T07:37:39.170" v="229" actId="478"/>
          <ac:picMkLst>
            <pc:docMk/>
            <pc:sldMk cId="2269054042" sldId="264"/>
            <ac:picMk id="9" creationId="{787BC94A-629D-4406-E5C3-BB0CAD1E242D}"/>
          </ac:picMkLst>
        </pc:picChg>
        <pc:picChg chg="add mod">
          <ac:chgData name="Jørgen Jakobsson" userId="c8653e37-c646-4497-b02c-0349b4f911cc" providerId="ADAL" clId="{91030CF7-F3F8-44EE-8B32-AEBF8A01F0C4}" dt="2025-09-12T08:21:28.614" v="2864" actId="26606"/>
          <ac:picMkLst>
            <pc:docMk/>
            <pc:sldMk cId="2269054042" sldId="264"/>
            <ac:picMk id="11" creationId="{49B1F1BF-77CF-0A7D-532C-167844BC90E3}"/>
          </ac:picMkLst>
        </pc:picChg>
      </pc:sldChg>
      <pc:sldChg chg="addSp modSp new mod">
        <pc:chgData name="Jørgen Jakobsson" userId="c8653e37-c646-4497-b02c-0349b4f911cc" providerId="ADAL" clId="{91030CF7-F3F8-44EE-8B32-AEBF8A01F0C4}" dt="2025-09-12T07:40:48.820" v="387" actId="1076"/>
        <pc:sldMkLst>
          <pc:docMk/>
          <pc:sldMk cId="389982" sldId="265"/>
        </pc:sldMkLst>
        <pc:spChg chg="mod">
          <ac:chgData name="Jørgen Jakobsson" userId="c8653e37-c646-4497-b02c-0349b4f911cc" providerId="ADAL" clId="{91030CF7-F3F8-44EE-8B32-AEBF8A01F0C4}" dt="2025-09-12T07:39:11.243" v="322" actId="27636"/>
          <ac:spMkLst>
            <pc:docMk/>
            <pc:sldMk cId="389982" sldId="265"/>
            <ac:spMk id="2" creationId="{7C4BCBEA-91E7-E614-3A92-23A97C97B349}"/>
          </ac:spMkLst>
        </pc:spChg>
        <pc:spChg chg="mod">
          <ac:chgData name="Jørgen Jakobsson" userId="c8653e37-c646-4497-b02c-0349b4f911cc" providerId="ADAL" clId="{91030CF7-F3F8-44EE-8B32-AEBF8A01F0C4}" dt="2025-09-12T07:40:43.816" v="385" actId="20577"/>
          <ac:spMkLst>
            <pc:docMk/>
            <pc:sldMk cId="389982" sldId="265"/>
            <ac:spMk id="3" creationId="{8383A073-C71B-1E36-B9CB-4DD93F0AE042}"/>
          </ac:spMkLst>
        </pc:spChg>
        <pc:picChg chg="add mod">
          <ac:chgData name="Jørgen Jakobsson" userId="c8653e37-c646-4497-b02c-0349b4f911cc" providerId="ADAL" clId="{91030CF7-F3F8-44EE-8B32-AEBF8A01F0C4}" dt="2025-09-12T07:40:25.419" v="362" actId="1076"/>
          <ac:picMkLst>
            <pc:docMk/>
            <pc:sldMk cId="389982" sldId="265"/>
            <ac:picMk id="5" creationId="{AE92FB44-6948-CA0F-7EE7-200A0F626165}"/>
          </ac:picMkLst>
        </pc:picChg>
        <pc:picChg chg="add mod">
          <ac:chgData name="Jørgen Jakobsson" userId="c8653e37-c646-4497-b02c-0349b4f911cc" providerId="ADAL" clId="{91030CF7-F3F8-44EE-8B32-AEBF8A01F0C4}" dt="2025-09-12T07:40:48.820" v="387" actId="1076"/>
          <ac:picMkLst>
            <pc:docMk/>
            <pc:sldMk cId="389982" sldId="265"/>
            <ac:picMk id="6" creationId="{E7F501CB-DFE4-6DBA-E933-9AE42329E706}"/>
          </ac:picMkLst>
        </pc:picChg>
      </pc:sldChg>
      <pc:sldChg chg="addSp modSp new mod setBg">
        <pc:chgData name="Jørgen Jakobsson" userId="c8653e37-c646-4497-b02c-0349b4f911cc" providerId="ADAL" clId="{91030CF7-F3F8-44EE-8B32-AEBF8A01F0C4}" dt="2025-09-12T08:22:02.174" v="2865" actId="26606"/>
        <pc:sldMkLst>
          <pc:docMk/>
          <pc:sldMk cId="2753282318" sldId="266"/>
        </pc:sldMkLst>
        <pc:spChg chg="mod">
          <ac:chgData name="Jørgen Jakobsson" userId="c8653e37-c646-4497-b02c-0349b4f911cc" providerId="ADAL" clId="{91030CF7-F3F8-44EE-8B32-AEBF8A01F0C4}" dt="2025-09-12T08:22:02.174" v="2865" actId="26606"/>
          <ac:spMkLst>
            <pc:docMk/>
            <pc:sldMk cId="2753282318" sldId="266"/>
            <ac:spMk id="2" creationId="{82C2E6A8-67C6-5841-A18B-4F556746DD70}"/>
          </ac:spMkLst>
        </pc:spChg>
        <pc:spChg chg="mod">
          <ac:chgData name="Jørgen Jakobsson" userId="c8653e37-c646-4497-b02c-0349b4f911cc" providerId="ADAL" clId="{91030CF7-F3F8-44EE-8B32-AEBF8A01F0C4}" dt="2025-09-12T08:22:02.174" v="2865" actId="26606"/>
          <ac:spMkLst>
            <pc:docMk/>
            <pc:sldMk cId="2753282318" sldId="266"/>
            <ac:spMk id="3" creationId="{90EFC424-3867-A88F-C637-5B4D4F694902}"/>
          </ac:spMkLst>
        </pc:spChg>
        <pc:spChg chg="add">
          <ac:chgData name="Jørgen Jakobsson" userId="c8653e37-c646-4497-b02c-0349b4f911cc" providerId="ADAL" clId="{91030CF7-F3F8-44EE-8B32-AEBF8A01F0C4}" dt="2025-09-12T08:22:02.174" v="2865" actId="26606"/>
          <ac:spMkLst>
            <pc:docMk/>
            <pc:sldMk cId="2753282318" sldId="266"/>
            <ac:spMk id="10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2:02.174" v="2865" actId="26606"/>
          <ac:spMkLst>
            <pc:docMk/>
            <pc:sldMk cId="2753282318" sldId="266"/>
            <ac:spMk id="12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2:02.174" v="2865" actId="26606"/>
          <ac:spMkLst>
            <pc:docMk/>
            <pc:sldMk cId="2753282318" sldId="266"/>
            <ac:spMk id="14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2:02.174" v="2865" actId="26606"/>
          <ac:spMkLst>
            <pc:docMk/>
            <pc:sldMk cId="2753282318" sldId="266"/>
            <ac:spMk id="16" creationId="{E6995CE5-F890-4ABA-82A2-26507CE8D2A3}"/>
          </ac:spMkLst>
        </pc:spChg>
        <pc:picChg chg="add mod">
          <ac:chgData name="Jørgen Jakobsson" userId="c8653e37-c646-4497-b02c-0349b4f911cc" providerId="ADAL" clId="{91030CF7-F3F8-44EE-8B32-AEBF8A01F0C4}" dt="2025-09-12T08:22:02.174" v="2865" actId="26606"/>
          <ac:picMkLst>
            <pc:docMk/>
            <pc:sldMk cId="2753282318" sldId="266"/>
            <ac:picMk id="5" creationId="{3454173F-602B-79F3-76A4-6F8E7B27F375}"/>
          </ac:picMkLst>
        </pc:picChg>
      </pc:sldChg>
      <pc:sldChg chg="addSp modSp new mod setBg">
        <pc:chgData name="Jørgen Jakobsson" userId="c8653e37-c646-4497-b02c-0349b4f911cc" providerId="ADAL" clId="{91030CF7-F3F8-44EE-8B32-AEBF8A01F0C4}" dt="2025-09-12T08:22:06.940" v="2866" actId="26606"/>
        <pc:sldMkLst>
          <pc:docMk/>
          <pc:sldMk cId="2119941351" sldId="267"/>
        </pc:sldMkLst>
        <pc:spChg chg="mod">
          <ac:chgData name="Jørgen Jakobsson" userId="c8653e37-c646-4497-b02c-0349b4f911cc" providerId="ADAL" clId="{91030CF7-F3F8-44EE-8B32-AEBF8A01F0C4}" dt="2025-09-12T08:22:06.940" v="2866" actId="26606"/>
          <ac:spMkLst>
            <pc:docMk/>
            <pc:sldMk cId="2119941351" sldId="267"/>
            <ac:spMk id="2" creationId="{F6F6DE71-9BBA-DC15-0CD1-1AA45E38336F}"/>
          </ac:spMkLst>
        </pc:spChg>
        <pc:spChg chg="mod">
          <ac:chgData name="Jørgen Jakobsson" userId="c8653e37-c646-4497-b02c-0349b4f911cc" providerId="ADAL" clId="{91030CF7-F3F8-44EE-8B32-AEBF8A01F0C4}" dt="2025-09-12T08:22:06.940" v="2866" actId="26606"/>
          <ac:spMkLst>
            <pc:docMk/>
            <pc:sldMk cId="2119941351" sldId="267"/>
            <ac:spMk id="3" creationId="{8FFB5D21-0FAE-C82D-C86F-8D471DA2CC40}"/>
          </ac:spMkLst>
        </pc:spChg>
        <pc:spChg chg="add">
          <ac:chgData name="Jørgen Jakobsson" userId="c8653e37-c646-4497-b02c-0349b4f911cc" providerId="ADAL" clId="{91030CF7-F3F8-44EE-8B32-AEBF8A01F0C4}" dt="2025-09-12T08:22:06.940" v="2866" actId="26606"/>
          <ac:spMkLst>
            <pc:docMk/>
            <pc:sldMk cId="2119941351" sldId="267"/>
            <ac:spMk id="10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2:06.940" v="2866" actId="26606"/>
          <ac:spMkLst>
            <pc:docMk/>
            <pc:sldMk cId="2119941351" sldId="267"/>
            <ac:spMk id="12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2:06.940" v="2866" actId="26606"/>
          <ac:spMkLst>
            <pc:docMk/>
            <pc:sldMk cId="2119941351" sldId="267"/>
            <ac:spMk id="14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2:06.940" v="2866" actId="26606"/>
          <ac:spMkLst>
            <pc:docMk/>
            <pc:sldMk cId="2119941351" sldId="267"/>
            <ac:spMk id="16" creationId="{E6995CE5-F890-4ABA-82A2-26507CE8D2A3}"/>
          </ac:spMkLst>
        </pc:spChg>
        <pc:picChg chg="add mod">
          <ac:chgData name="Jørgen Jakobsson" userId="c8653e37-c646-4497-b02c-0349b4f911cc" providerId="ADAL" clId="{91030CF7-F3F8-44EE-8B32-AEBF8A01F0C4}" dt="2025-09-12T08:22:06.940" v="2866" actId="26606"/>
          <ac:picMkLst>
            <pc:docMk/>
            <pc:sldMk cId="2119941351" sldId="267"/>
            <ac:picMk id="5" creationId="{66BF927F-3026-83B6-ECB3-B1825B05230D}"/>
          </ac:picMkLst>
        </pc:picChg>
      </pc:sldChg>
      <pc:sldChg chg="addSp modSp new mod setBg">
        <pc:chgData name="Jørgen Jakobsson" userId="c8653e37-c646-4497-b02c-0349b4f911cc" providerId="ADAL" clId="{91030CF7-F3F8-44EE-8B32-AEBF8A01F0C4}" dt="2025-09-12T08:22:13.784" v="2867" actId="26606"/>
        <pc:sldMkLst>
          <pc:docMk/>
          <pc:sldMk cId="2988312019" sldId="268"/>
        </pc:sldMkLst>
        <pc:spChg chg="mod">
          <ac:chgData name="Jørgen Jakobsson" userId="c8653e37-c646-4497-b02c-0349b4f911cc" providerId="ADAL" clId="{91030CF7-F3F8-44EE-8B32-AEBF8A01F0C4}" dt="2025-09-12T08:22:13.784" v="2867" actId="26606"/>
          <ac:spMkLst>
            <pc:docMk/>
            <pc:sldMk cId="2988312019" sldId="268"/>
            <ac:spMk id="2" creationId="{71D0BA09-9557-7C47-20A3-9A57E8124CAD}"/>
          </ac:spMkLst>
        </pc:spChg>
        <pc:spChg chg="mod">
          <ac:chgData name="Jørgen Jakobsson" userId="c8653e37-c646-4497-b02c-0349b4f911cc" providerId="ADAL" clId="{91030CF7-F3F8-44EE-8B32-AEBF8A01F0C4}" dt="2025-09-12T08:22:13.784" v="2867" actId="26606"/>
          <ac:spMkLst>
            <pc:docMk/>
            <pc:sldMk cId="2988312019" sldId="268"/>
            <ac:spMk id="3" creationId="{39DA3122-2F2D-1C70-7A79-AA90B0329D4C}"/>
          </ac:spMkLst>
        </pc:spChg>
        <pc:spChg chg="add">
          <ac:chgData name="Jørgen Jakobsson" userId="c8653e37-c646-4497-b02c-0349b4f911cc" providerId="ADAL" clId="{91030CF7-F3F8-44EE-8B32-AEBF8A01F0C4}" dt="2025-09-12T08:22:13.784" v="2867" actId="26606"/>
          <ac:spMkLst>
            <pc:docMk/>
            <pc:sldMk cId="2988312019" sldId="268"/>
            <ac:spMk id="10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2:13.784" v="2867" actId="26606"/>
          <ac:spMkLst>
            <pc:docMk/>
            <pc:sldMk cId="2988312019" sldId="268"/>
            <ac:spMk id="12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2:13.784" v="2867" actId="26606"/>
          <ac:spMkLst>
            <pc:docMk/>
            <pc:sldMk cId="2988312019" sldId="268"/>
            <ac:spMk id="14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2:13.784" v="2867" actId="26606"/>
          <ac:spMkLst>
            <pc:docMk/>
            <pc:sldMk cId="2988312019" sldId="268"/>
            <ac:spMk id="16" creationId="{E6995CE5-F890-4ABA-82A2-26507CE8D2A3}"/>
          </ac:spMkLst>
        </pc:spChg>
        <pc:picChg chg="add mod">
          <ac:chgData name="Jørgen Jakobsson" userId="c8653e37-c646-4497-b02c-0349b4f911cc" providerId="ADAL" clId="{91030CF7-F3F8-44EE-8B32-AEBF8A01F0C4}" dt="2025-09-12T08:22:13.784" v="2867" actId="26606"/>
          <ac:picMkLst>
            <pc:docMk/>
            <pc:sldMk cId="2988312019" sldId="268"/>
            <ac:picMk id="5" creationId="{CBEDB4E4-152B-0F47-98FB-05E0A90FCCBE}"/>
          </ac:picMkLst>
        </pc:picChg>
      </pc:sldChg>
      <pc:sldChg chg="addSp modSp new mod setBg">
        <pc:chgData name="Jørgen Jakobsson" userId="c8653e37-c646-4497-b02c-0349b4f911cc" providerId="ADAL" clId="{91030CF7-F3F8-44EE-8B32-AEBF8A01F0C4}" dt="2025-09-12T08:22:20.641" v="2868" actId="26606"/>
        <pc:sldMkLst>
          <pc:docMk/>
          <pc:sldMk cId="3642991742" sldId="269"/>
        </pc:sldMkLst>
        <pc:spChg chg="mod">
          <ac:chgData name="Jørgen Jakobsson" userId="c8653e37-c646-4497-b02c-0349b4f911cc" providerId="ADAL" clId="{91030CF7-F3F8-44EE-8B32-AEBF8A01F0C4}" dt="2025-09-12T08:22:20.641" v="2868" actId="26606"/>
          <ac:spMkLst>
            <pc:docMk/>
            <pc:sldMk cId="3642991742" sldId="269"/>
            <ac:spMk id="2" creationId="{C39DE049-E757-04E3-E15A-ACA41AA3B4B1}"/>
          </ac:spMkLst>
        </pc:spChg>
        <pc:spChg chg="mod">
          <ac:chgData name="Jørgen Jakobsson" userId="c8653e37-c646-4497-b02c-0349b4f911cc" providerId="ADAL" clId="{91030CF7-F3F8-44EE-8B32-AEBF8A01F0C4}" dt="2025-09-12T08:22:20.641" v="2868" actId="26606"/>
          <ac:spMkLst>
            <pc:docMk/>
            <pc:sldMk cId="3642991742" sldId="269"/>
            <ac:spMk id="3" creationId="{4A723D37-65C3-39BD-9987-BC7BF966AF54}"/>
          </ac:spMkLst>
        </pc:spChg>
        <pc:spChg chg="add">
          <ac:chgData name="Jørgen Jakobsson" userId="c8653e37-c646-4497-b02c-0349b4f911cc" providerId="ADAL" clId="{91030CF7-F3F8-44EE-8B32-AEBF8A01F0C4}" dt="2025-09-12T08:22:20.641" v="2868" actId="26606"/>
          <ac:spMkLst>
            <pc:docMk/>
            <pc:sldMk cId="3642991742" sldId="269"/>
            <ac:spMk id="10" creationId="{F34100BD-773A-4822-A05B-AEB7D41E9A3F}"/>
          </ac:spMkLst>
        </pc:spChg>
        <pc:spChg chg="add">
          <ac:chgData name="Jørgen Jakobsson" userId="c8653e37-c646-4497-b02c-0349b4f911cc" providerId="ADAL" clId="{91030CF7-F3F8-44EE-8B32-AEBF8A01F0C4}" dt="2025-09-12T08:22:20.641" v="2868" actId="26606"/>
          <ac:spMkLst>
            <pc:docMk/>
            <pc:sldMk cId="3642991742" sldId="269"/>
            <ac:spMk id="12" creationId="{EA2AEA56-4902-4CC1-A43B-1AC27C88CB90}"/>
          </ac:spMkLst>
        </pc:spChg>
        <pc:picChg chg="add mod">
          <ac:chgData name="Jørgen Jakobsson" userId="c8653e37-c646-4497-b02c-0349b4f911cc" providerId="ADAL" clId="{91030CF7-F3F8-44EE-8B32-AEBF8A01F0C4}" dt="2025-09-12T08:22:20.641" v="2868" actId="26606"/>
          <ac:picMkLst>
            <pc:docMk/>
            <pc:sldMk cId="3642991742" sldId="269"/>
            <ac:picMk id="5" creationId="{83099611-CED4-D817-C92B-1A8300F9CFBB}"/>
          </ac:picMkLst>
        </pc:picChg>
      </pc:sldChg>
      <pc:sldChg chg="addSp modSp new mod setBg">
        <pc:chgData name="Jørgen Jakobsson" userId="c8653e37-c646-4497-b02c-0349b4f911cc" providerId="ADAL" clId="{91030CF7-F3F8-44EE-8B32-AEBF8A01F0C4}" dt="2025-09-12T08:22:26.600" v="2869" actId="26606"/>
        <pc:sldMkLst>
          <pc:docMk/>
          <pc:sldMk cId="253314205" sldId="270"/>
        </pc:sldMkLst>
        <pc:spChg chg="mod">
          <ac:chgData name="Jørgen Jakobsson" userId="c8653e37-c646-4497-b02c-0349b4f911cc" providerId="ADAL" clId="{91030CF7-F3F8-44EE-8B32-AEBF8A01F0C4}" dt="2025-09-12T08:22:26.600" v="2869" actId="26606"/>
          <ac:spMkLst>
            <pc:docMk/>
            <pc:sldMk cId="253314205" sldId="270"/>
            <ac:spMk id="2" creationId="{86ADA5C6-38C7-C0FF-BABF-056A96F214C6}"/>
          </ac:spMkLst>
        </pc:spChg>
        <pc:spChg chg="mod">
          <ac:chgData name="Jørgen Jakobsson" userId="c8653e37-c646-4497-b02c-0349b4f911cc" providerId="ADAL" clId="{91030CF7-F3F8-44EE-8B32-AEBF8A01F0C4}" dt="2025-09-12T08:22:26.600" v="2869" actId="26606"/>
          <ac:spMkLst>
            <pc:docMk/>
            <pc:sldMk cId="253314205" sldId="270"/>
            <ac:spMk id="3" creationId="{592F4C4C-6095-B367-1CED-376A28DEA90F}"/>
          </ac:spMkLst>
        </pc:spChg>
        <pc:spChg chg="add">
          <ac:chgData name="Jørgen Jakobsson" userId="c8653e37-c646-4497-b02c-0349b4f911cc" providerId="ADAL" clId="{91030CF7-F3F8-44EE-8B32-AEBF8A01F0C4}" dt="2025-09-12T08:22:26.600" v="2869" actId="26606"/>
          <ac:spMkLst>
            <pc:docMk/>
            <pc:sldMk cId="253314205" sldId="270"/>
            <ac:spMk id="10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2:26.600" v="2869" actId="26606"/>
          <ac:spMkLst>
            <pc:docMk/>
            <pc:sldMk cId="253314205" sldId="270"/>
            <ac:spMk id="12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2:26.600" v="2869" actId="26606"/>
          <ac:spMkLst>
            <pc:docMk/>
            <pc:sldMk cId="253314205" sldId="270"/>
            <ac:spMk id="14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2:26.600" v="2869" actId="26606"/>
          <ac:spMkLst>
            <pc:docMk/>
            <pc:sldMk cId="253314205" sldId="270"/>
            <ac:spMk id="16" creationId="{E6995CE5-F890-4ABA-82A2-26507CE8D2A3}"/>
          </ac:spMkLst>
        </pc:spChg>
        <pc:picChg chg="add mod">
          <ac:chgData name="Jørgen Jakobsson" userId="c8653e37-c646-4497-b02c-0349b4f911cc" providerId="ADAL" clId="{91030CF7-F3F8-44EE-8B32-AEBF8A01F0C4}" dt="2025-09-12T08:22:26.600" v="2869" actId="26606"/>
          <ac:picMkLst>
            <pc:docMk/>
            <pc:sldMk cId="253314205" sldId="270"/>
            <ac:picMk id="5" creationId="{DB0120A9-FBEB-0896-2661-9264E65BC606}"/>
          </ac:picMkLst>
        </pc:picChg>
      </pc:sldChg>
      <pc:sldChg chg="addSp delSp modSp new mod setBg">
        <pc:chgData name="Jørgen Jakobsson" userId="c8653e37-c646-4497-b02c-0349b4f911cc" providerId="ADAL" clId="{91030CF7-F3F8-44EE-8B32-AEBF8A01F0C4}" dt="2025-09-12T08:22:31.620" v="2872" actId="26606"/>
        <pc:sldMkLst>
          <pc:docMk/>
          <pc:sldMk cId="1899531932" sldId="271"/>
        </pc:sldMkLst>
        <pc:spChg chg="mod">
          <ac:chgData name="Jørgen Jakobsson" userId="c8653e37-c646-4497-b02c-0349b4f911cc" providerId="ADAL" clId="{91030CF7-F3F8-44EE-8B32-AEBF8A01F0C4}" dt="2025-09-12T08:22:31.620" v="2872" actId="26606"/>
          <ac:spMkLst>
            <pc:docMk/>
            <pc:sldMk cId="1899531932" sldId="271"/>
            <ac:spMk id="2" creationId="{D3C65C97-0BDD-545E-4DAB-D06FB6C75EF9}"/>
          </ac:spMkLst>
        </pc:spChg>
        <pc:spChg chg="add del mod">
          <ac:chgData name="Jørgen Jakobsson" userId="c8653e37-c646-4497-b02c-0349b4f911cc" providerId="ADAL" clId="{91030CF7-F3F8-44EE-8B32-AEBF8A01F0C4}" dt="2025-09-12T08:22:31.620" v="2872" actId="26606"/>
          <ac:spMkLst>
            <pc:docMk/>
            <pc:sldMk cId="1899531932" sldId="271"/>
            <ac:spMk id="3" creationId="{04B21FA1-C153-AD8A-AE76-F198FE6773EB}"/>
          </ac:spMkLst>
        </pc:spChg>
        <pc:spChg chg="add del">
          <ac:chgData name="Jørgen Jakobsson" userId="c8653e37-c646-4497-b02c-0349b4f911cc" providerId="ADAL" clId="{91030CF7-F3F8-44EE-8B32-AEBF8A01F0C4}" dt="2025-09-12T08:22:31.604" v="2871" actId="26606"/>
          <ac:spMkLst>
            <pc:docMk/>
            <pc:sldMk cId="1899531932" sldId="271"/>
            <ac:spMk id="12" creationId="{117AB3D3-3C9C-4DED-809A-78734805B895}"/>
          </ac:spMkLst>
        </pc:spChg>
        <pc:spChg chg="add del">
          <ac:chgData name="Jørgen Jakobsson" userId="c8653e37-c646-4497-b02c-0349b4f911cc" providerId="ADAL" clId="{91030CF7-F3F8-44EE-8B32-AEBF8A01F0C4}" dt="2025-09-12T08:22:31.604" v="2871" actId="26606"/>
          <ac:spMkLst>
            <pc:docMk/>
            <pc:sldMk cId="1899531932" sldId="271"/>
            <ac:spMk id="14" creationId="{3A9A4357-BD1D-4622-A4FE-766E6AB8DE84}"/>
          </ac:spMkLst>
        </pc:spChg>
        <pc:spChg chg="add del">
          <ac:chgData name="Jørgen Jakobsson" userId="c8653e37-c646-4497-b02c-0349b4f911cc" providerId="ADAL" clId="{91030CF7-F3F8-44EE-8B32-AEBF8A01F0C4}" dt="2025-09-12T08:22:31.604" v="2871" actId="26606"/>
          <ac:spMkLst>
            <pc:docMk/>
            <pc:sldMk cId="1899531932" sldId="271"/>
            <ac:spMk id="16" creationId="{E659831F-0D9A-4C63-9EBB-8435B85A440F}"/>
          </ac:spMkLst>
        </pc:spChg>
        <pc:spChg chg="add del">
          <ac:chgData name="Jørgen Jakobsson" userId="c8653e37-c646-4497-b02c-0349b4f911cc" providerId="ADAL" clId="{91030CF7-F3F8-44EE-8B32-AEBF8A01F0C4}" dt="2025-09-12T08:22:31.604" v="2871" actId="26606"/>
          <ac:spMkLst>
            <pc:docMk/>
            <pc:sldMk cId="1899531932" sldId="271"/>
            <ac:spMk id="18" creationId="{E6995CE5-F890-4ABA-82A2-26507CE8D2A3}"/>
          </ac:spMkLst>
        </pc:spChg>
        <pc:spChg chg="add">
          <ac:chgData name="Jørgen Jakobsson" userId="c8653e37-c646-4497-b02c-0349b4f911cc" providerId="ADAL" clId="{91030CF7-F3F8-44EE-8B32-AEBF8A01F0C4}" dt="2025-09-12T08:22:31.620" v="2872" actId="26606"/>
          <ac:spMkLst>
            <pc:docMk/>
            <pc:sldMk cId="1899531932" sldId="271"/>
            <ac:spMk id="20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2:31.620" v="2872" actId="26606"/>
          <ac:spMkLst>
            <pc:docMk/>
            <pc:sldMk cId="1899531932" sldId="271"/>
            <ac:spMk id="21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2:31.620" v="2872" actId="26606"/>
          <ac:spMkLst>
            <pc:docMk/>
            <pc:sldMk cId="1899531932" sldId="271"/>
            <ac:spMk id="22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2:31.620" v="2872" actId="26606"/>
          <ac:spMkLst>
            <pc:docMk/>
            <pc:sldMk cId="1899531932" sldId="271"/>
            <ac:spMk id="23" creationId="{E6995CE5-F890-4ABA-82A2-26507CE8D2A3}"/>
          </ac:spMkLst>
        </pc:spChg>
        <pc:picChg chg="add mod">
          <ac:chgData name="Jørgen Jakobsson" userId="c8653e37-c646-4497-b02c-0349b4f911cc" providerId="ADAL" clId="{91030CF7-F3F8-44EE-8B32-AEBF8A01F0C4}" dt="2025-09-12T07:52:51.947" v="1132" actId="931"/>
          <ac:picMkLst>
            <pc:docMk/>
            <pc:sldMk cId="1899531932" sldId="271"/>
            <ac:picMk id="5" creationId="{C323F3A2-FDE0-3760-F6D7-F0FFBB303FFE}"/>
          </ac:picMkLst>
        </pc:picChg>
        <pc:picChg chg="add mod">
          <ac:chgData name="Jørgen Jakobsson" userId="c8653e37-c646-4497-b02c-0349b4f911cc" providerId="ADAL" clId="{91030CF7-F3F8-44EE-8B32-AEBF8A01F0C4}" dt="2025-09-12T08:22:31.620" v="2872" actId="26606"/>
          <ac:picMkLst>
            <pc:docMk/>
            <pc:sldMk cId="1899531932" sldId="271"/>
            <ac:picMk id="7" creationId="{708BC041-0282-F82D-A3B3-B36043801796}"/>
          </ac:picMkLst>
        </pc:picChg>
      </pc:sldChg>
      <pc:sldChg chg="addSp modSp new mod setBg">
        <pc:chgData name="Jørgen Jakobsson" userId="c8653e37-c646-4497-b02c-0349b4f911cc" providerId="ADAL" clId="{91030CF7-F3F8-44EE-8B32-AEBF8A01F0C4}" dt="2025-09-12T08:22:36.214" v="2873" actId="26606"/>
        <pc:sldMkLst>
          <pc:docMk/>
          <pc:sldMk cId="3760179848" sldId="272"/>
        </pc:sldMkLst>
        <pc:spChg chg="mod">
          <ac:chgData name="Jørgen Jakobsson" userId="c8653e37-c646-4497-b02c-0349b4f911cc" providerId="ADAL" clId="{91030CF7-F3F8-44EE-8B32-AEBF8A01F0C4}" dt="2025-09-12T08:22:36.214" v="2873" actId="26606"/>
          <ac:spMkLst>
            <pc:docMk/>
            <pc:sldMk cId="3760179848" sldId="272"/>
            <ac:spMk id="2" creationId="{6A07FAA2-947D-551B-20FF-4DA2FBB24FA9}"/>
          </ac:spMkLst>
        </pc:spChg>
        <pc:spChg chg="mod">
          <ac:chgData name="Jørgen Jakobsson" userId="c8653e37-c646-4497-b02c-0349b4f911cc" providerId="ADAL" clId="{91030CF7-F3F8-44EE-8B32-AEBF8A01F0C4}" dt="2025-09-12T08:22:36.214" v="2873" actId="26606"/>
          <ac:spMkLst>
            <pc:docMk/>
            <pc:sldMk cId="3760179848" sldId="272"/>
            <ac:spMk id="3" creationId="{175556E7-BD57-BA00-E3DF-6D1E9352AC26}"/>
          </ac:spMkLst>
        </pc:spChg>
        <pc:spChg chg="add">
          <ac:chgData name="Jørgen Jakobsson" userId="c8653e37-c646-4497-b02c-0349b4f911cc" providerId="ADAL" clId="{91030CF7-F3F8-44EE-8B32-AEBF8A01F0C4}" dt="2025-09-12T08:22:36.214" v="2873" actId="26606"/>
          <ac:spMkLst>
            <pc:docMk/>
            <pc:sldMk cId="3760179848" sldId="272"/>
            <ac:spMk id="10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2:36.214" v="2873" actId="26606"/>
          <ac:spMkLst>
            <pc:docMk/>
            <pc:sldMk cId="3760179848" sldId="272"/>
            <ac:spMk id="12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2:36.214" v="2873" actId="26606"/>
          <ac:spMkLst>
            <pc:docMk/>
            <pc:sldMk cId="3760179848" sldId="272"/>
            <ac:spMk id="14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2:36.214" v="2873" actId="26606"/>
          <ac:spMkLst>
            <pc:docMk/>
            <pc:sldMk cId="3760179848" sldId="272"/>
            <ac:spMk id="16" creationId="{E6995CE5-F890-4ABA-82A2-26507CE8D2A3}"/>
          </ac:spMkLst>
        </pc:spChg>
        <pc:picChg chg="add mod">
          <ac:chgData name="Jørgen Jakobsson" userId="c8653e37-c646-4497-b02c-0349b4f911cc" providerId="ADAL" clId="{91030CF7-F3F8-44EE-8B32-AEBF8A01F0C4}" dt="2025-09-12T08:22:36.214" v="2873" actId="26606"/>
          <ac:picMkLst>
            <pc:docMk/>
            <pc:sldMk cId="3760179848" sldId="272"/>
            <ac:picMk id="5" creationId="{3A00BFEB-7A1C-5997-408E-49D10C8FD755}"/>
          </ac:picMkLst>
        </pc:picChg>
      </pc:sldChg>
      <pc:sldChg chg="addSp delSp modSp new mod setBg">
        <pc:chgData name="Jørgen Jakobsson" userId="c8653e37-c646-4497-b02c-0349b4f911cc" providerId="ADAL" clId="{91030CF7-F3F8-44EE-8B32-AEBF8A01F0C4}" dt="2025-09-12T08:22:43.942" v="2874" actId="26606"/>
        <pc:sldMkLst>
          <pc:docMk/>
          <pc:sldMk cId="1518126109" sldId="273"/>
        </pc:sldMkLst>
        <pc:spChg chg="mod">
          <ac:chgData name="Jørgen Jakobsson" userId="c8653e37-c646-4497-b02c-0349b4f911cc" providerId="ADAL" clId="{91030CF7-F3F8-44EE-8B32-AEBF8A01F0C4}" dt="2025-09-12T08:22:43.942" v="2874" actId="26606"/>
          <ac:spMkLst>
            <pc:docMk/>
            <pc:sldMk cId="1518126109" sldId="273"/>
            <ac:spMk id="2" creationId="{6774013F-68B6-5485-57C5-553B8202EC05}"/>
          </ac:spMkLst>
        </pc:spChg>
        <pc:spChg chg="add del mod">
          <ac:chgData name="Jørgen Jakobsson" userId="c8653e37-c646-4497-b02c-0349b4f911cc" providerId="ADAL" clId="{91030CF7-F3F8-44EE-8B32-AEBF8A01F0C4}" dt="2025-09-12T08:22:43.942" v="2874" actId="26606"/>
          <ac:spMkLst>
            <pc:docMk/>
            <pc:sldMk cId="1518126109" sldId="273"/>
            <ac:spMk id="3" creationId="{0B0F6750-8E70-FB58-90A8-543C16B6D4CE}"/>
          </ac:spMkLst>
        </pc:spChg>
        <pc:spChg chg="add">
          <ac:chgData name="Jørgen Jakobsson" userId="c8653e37-c646-4497-b02c-0349b4f911cc" providerId="ADAL" clId="{91030CF7-F3F8-44EE-8B32-AEBF8A01F0C4}" dt="2025-09-12T08:22:43.942" v="2874" actId="26606"/>
          <ac:spMkLst>
            <pc:docMk/>
            <pc:sldMk cId="1518126109" sldId="273"/>
            <ac:spMk id="12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2:43.942" v="2874" actId="26606"/>
          <ac:spMkLst>
            <pc:docMk/>
            <pc:sldMk cId="1518126109" sldId="273"/>
            <ac:spMk id="14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2:43.942" v="2874" actId="26606"/>
          <ac:spMkLst>
            <pc:docMk/>
            <pc:sldMk cId="1518126109" sldId="273"/>
            <ac:spMk id="16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2:43.942" v="2874" actId="26606"/>
          <ac:spMkLst>
            <pc:docMk/>
            <pc:sldMk cId="1518126109" sldId="273"/>
            <ac:spMk id="18" creationId="{E6995CE5-F890-4ABA-82A2-26507CE8D2A3}"/>
          </ac:spMkLst>
        </pc:spChg>
        <pc:picChg chg="add mod">
          <ac:chgData name="Jørgen Jakobsson" userId="c8653e37-c646-4497-b02c-0349b4f911cc" providerId="ADAL" clId="{91030CF7-F3F8-44EE-8B32-AEBF8A01F0C4}" dt="2025-09-12T07:56:25.537" v="1412" actId="931"/>
          <ac:picMkLst>
            <pc:docMk/>
            <pc:sldMk cId="1518126109" sldId="273"/>
            <ac:picMk id="5" creationId="{1A92E4A6-1E5F-ADBF-A88A-B087FC463D63}"/>
          </ac:picMkLst>
        </pc:picChg>
        <pc:picChg chg="add mod">
          <ac:chgData name="Jørgen Jakobsson" userId="c8653e37-c646-4497-b02c-0349b4f911cc" providerId="ADAL" clId="{91030CF7-F3F8-44EE-8B32-AEBF8A01F0C4}" dt="2025-09-12T08:22:43.942" v="2874" actId="26606"/>
          <ac:picMkLst>
            <pc:docMk/>
            <pc:sldMk cId="1518126109" sldId="273"/>
            <ac:picMk id="7" creationId="{106B2AF8-E694-D5BD-9FB4-D94860D36839}"/>
          </ac:picMkLst>
        </pc:picChg>
      </pc:sldChg>
      <pc:sldChg chg="addSp modSp new mod setBg">
        <pc:chgData name="Jørgen Jakobsson" userId="c8653e37-c646-4497-b02c-0349b4f911cc" providerId="ADAL" clId="{91030CF7-F3F8-44EE-8B32-AEBF8A01F0C4}" dt="2025-09-12T08:22:48.031" v="2875" actId="26606"/>
        <pc:sldMkLst>
          <pc:docMk/>
          <pc:sldMk cId="443434341" sldId="274"/>
        </pc:sldMkLst>
        <pc:spChg chg="mod">
          <ac:chgData name="Jørgen Jakobsson" userId="c8653e37-c646-4497-b02c-0349b4f911cc" providerId="ADAL" clId="{91030CF7-F3F8-44EE-8B32-AEBF8A01F0C4}" dt="2025-09-12T08:22:48.031" v="2875" actId="26606"/>
          <ac:spMkLst>
            <pc:docMk/>
            <pc:sldMk cId="443434341" sldId="274"/>
            <ac:spMk id="2" creationId="{5D0E8C46-EB4E-868E-47BA-DDF05F323D6C}"/>
          </ac:spMkLst>
        </pc:spChg>
        <pc:spChg chg="mod">
          <ac:chgData name="Jørgen Jakobsson" userId="c8653e37-c646-4497-b02c-0349b4f911cc" providerId="ADAL" clId="{91030CF7-F3F8-44EE-8B32-AEBF8A01F0C4}" dt="2025-09-12T08:22:48.031" v="2875" actId="26606"/>
          <ac:spMkLst>
            <pc:docMk/>
            <pc:sldMk cId="443434341" sldId="274"/>
            <ac:spMk id="3" creationId="{E9075E9A-5DA5-1E0C-B768-CABE58F17CB9}"/>
          </ac:spMkLst>
        </pc:spChg>
        <pc:spChg chg="add">
          <ac:chgData name="Jørgen Jakobsson" userId="c8653e37-c646-4497-b02c-0349b4f911cc" providerId="ADAL" clId="{91030CF7-F3F8-44EE-8B32-AEBF8A01F0C4}" dt="2025-09-12T08:22:48.031" v="2875" actId="26606"/>
          <ac:spMkLst>
            <pc:docMk/>
            <pc:sldMk cId="443434341" sldId="274"/>
            <ac:spMk id="10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2:48.031" v="2875" actId="26606"/>
          <ac:spMkLst>
            <pc:docMk/>
            <pc:sldMk cId="443434341" sldId="274"/>
            <ac:spMk id="12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2:48.031" v="2875" actId="26606"/>
          <ac:spMkLst>
            <pc:docMk/>
            <pc:sldMk cId="443434341" sldId="274"/>
            <ac:spMk id="14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2:48.031" v="2875" actId="26606"/>
          <ac:spMkLst>
            <pc:docMk/>
            <pc:sldMk cId="443434341" sldId="274"/>
            <ac:spMk id="16" creationId="{E6995CE5-F890-4ABA-82A2-26507CE8D2A3}"/>
          </ac:spMkLst>
        </pc:spChg>
        <pc:picChg chg="add mod">
          <ac:chgData name="Jørgen Jakobsson" userId="c8653e37-c646-4497-b02c-0349b4f911cc" providerId="ADAL" clId="{91030CF7-F3F8-44EE-8B32-AEBF8A01F0C4}" dt="2025-09-12T08:22:48.031" v="2875" actId="26606"/>
          <ac:picMkLst>
            <pc:docMk/>
            <pc:sldMk cId="443434341" sldId="274"/>
            <ac:picMk id="5" creationId="{4C93E198-FEB2-DAA4-EC8B-967E13F88F90}"/>
          </ac:picMkLst>
        </pc:picChg>
      </pc:sldChg>
      <pc:sldChg chg="addSp modSp new mod setBg">
        <pc:chgData name="Jørgen Jakobsson" userId="c8653e37-c646-4497-b02c-0349b4f911cc" providerId="ADAL" clId="{91030CF7-F3F8-44EE-8B32-AEBF8A01F0C4}" dt="2025-09-12T08:22:52.534" v="2876" actId="26606"/>
        <pc:sldMkLst>
          <pc:docMk/>
          <pc:sldMk cId="870125249" sldId="275"/>
        </pc:sldMkLst>
        <pc:spChg chg="mod">
          <ac:chgData name="Jørgen Jakobsson" userId="c8653e37-c646-4497-b02c-0349b4f911cc" providerId="ADAL" clId="{91030CF7-F3F8-44EE-8B32-AEBF8A01F0C4}" dt="2025-09-12T08:22:52.534" v="2876" actId="26606"/>
          <ac:spMkLst>
            <pc:docMk/>
            <pc:sldMk cId="870125249" sldId="275"/>
            <ac:spMk id="2" creationId="{A255AA47-47DF-0A71-F030-A490E813A6BA}"/>
          </ac:spMkLst>
        </pc:spChg>
        <pc:spChg chg="mod">
          <ac:chgData name="Jørgen Jakobsson" userId="c8653e37-c646-4497-b02c-0349b4f911cc" providerId="ADAL" clId="{91030CF7-F3F8-44EE-8B32-AEBF8A01F0C4}" dt="2025-09-12T08:22:52.534" v="2876" actId="26606"/>
          <ac:spMkLst>
            <pc:docMk/>
            <pc:sldMk cId="870125249" sldId="275"/>
            <ac:spMk id="3" creationId="{B7A891DF-888E-11E1-303D-D42FF3840FD3}"/>
          </ac:spMkLst>
        </pc:spChg>
        <pc:spChg chg="add">
          <ac:chgData name="Jørgen Jakobsson" userId="c8653e37-c646-4497-b02c-0349b4f911cc" providerId="ADAL" clId="{91030CF7-F3F8-44EE-8B32-AEBF8A01F0C4}" dt="2025-09-12T08:22:52.534" v="2876" actId="26606"/>
          <ac:spMkLst>
            <pc:docMk/>
            <pc:sldMk cId="870125249" sldId="275"/>
            <ac:spMk id="10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2:52.534" v="2876" actId="26606"/>
          <ac:spMkLst>
            <pc:docMk/>
            <pc:sldMk cId="870125249" sldId="275"/>
            <ac:spMk id="12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2:52.534" v="2876" actId="26606"/>
          <ac:spMkLst>
            <pc:docMk/>
            <pc:sldMk cId="870125249" sldId="275"/>
            <ac:spMk id="14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2:52.534" v="2876" actId="26606"/>
          <ac:spMkLst>
            <pc:docMk/>
            <pc:sldMk cId="870125249" sldId="275"/>
            <ac:spMk id="16" creationId="{E6995CE5-F890-4ABA-82A2-26507CE8D2A3}"/>
          </ac:spMkLst>
        </pc:spChg>
        <pc:picChg chg="add mod">
          <ac:chgData name="Jørgen Jakobsson" userId="c8653e37-c646-4497-b02c-0349b4f911cc" providerId="ADAL" clId="{91030CF7-F3F8-44EE-8B32-AEBF8A01F0C4}" dt="2025-09-12T08:22:52.534" v="2876" actId="26606"/>
          <ac:picMkLst>
            <pc:docMk/>
            <pc:sldMk cId="870125249" sldId="275"/>
            <ac:picMk id="5" creationId="{4576B2ED-96B8-F47C-15CD-824040EC587C}"/>
          </ac:picMkLst>
        </pc:picChg>
      </pc:sldChg>
      <pc:sldChg chg="addSp delSp modSp new mod setBg">
        <pc:chgData name="Jørgen Jakobsson" userId="c8653e37-c646-4497-b02c-0349b4f911cc" providerId="ADAL" clId="{91030CF7-F3F8-44EE-8B32-AEBF8A01F0C4}" dt="2025-09-12T08:22:56.969" v="2877" actId="26606"/>
        <pc:sldMkLst>
          <pc:docMk/>
          <pc:sldMk cId="1555796100" sldId="276"/>
        </pc:sldMkLst>
        <pc:spChg chg="mod">
          <ac:chgData name="Jørgen Jakobsson" userId="c8653e37-c646-4497-b02c-0349b4f911cc" providerId="ADAL" clId="{91030CF7-F3F8-44EE-8B32-AEBF8A01F0C4}" dt="2025-09-12T08:22:56.969" v="2877" actId="26606"/>
          <ac:spMkLst>
            <pc:docMk/>
            <pc:sldMk cId="1555796100" sldId="276"/>
            <ac:spMk id="2" creationId="{D7211659-B6F9-4659-1D8F-AB50B5F9B013}"/>
          </ac:spMkLst>
        </pc:spChg>
        <pc:spChg chg="del">
          <ac:chgData name="Jørgen Jakobsson" userId="c8653e37-c646-4497-b02c-0349b4f911cc" providerId="ADAL" clId="{91030CF7-F3F8-44EE-8B32-AEBF8A01F0C4}" dt="2025-09-12T08:01:40.445" v="1755" actId="931"/>
          <ac:spMkLst>
            <pc:docMk/>
            <pc:sldMk cId="1555796100" sldId="276"/>
            <ac:spMk id="3" creationId="{4E386679-7490-E75B-366E-2AF7394D5827}"/>
          </ac:spMkLst>
        </pc:spChg>
        <pc:spChg chg="add mod">
          <ac:chgData name="Jørgen Jakobsson" userId="c8653e37-c646-4497-b02c-0349b4f911cc" providerId="ADAL" clId="{91030CF7-F3F8-44EE-8B32-AEBF8A01F0C4}" dt="2025-09-12T08:22:56.969" v="2877" actId="26606"/>
          <ac:spMkLst>
            <pc:docMk/>
            <pc:sldMk cId="1555796100" sldId="276"/>
            <ac:spMk id="6" creationId="{E02646D6-7768-C713-03D0-1D76A4A429BB}"/>
          </ac:spMkLst>
        </pc:spChg>
        <pc:spChg chg="add">
          <ac:chgData name="Jørgen Jakobsson" userId="c8653e37-c646-4497-b02c-0349b4f911cc" providerId="ADAL" clId="{91030CF7-F3F8-44EE-8B32-AEBF8A01F0C4}" dt="2025-09-12T08:22:56.969" v="2877" actId="26606"/>
          <ac:spMkLst>
            <pc:docMk/>
            <pc:sldMk cId="1555796100" sldId="276"/>
            <ac:spMk id="11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2:56.969" v="2877" actId="26606"/>
          <ac:spMkLst>
            <pc:docMk/>
            <pc:sldMk cId="1555796100" sldId="276"/>
            <ac:spMk id="13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2:56.969" v="2877" actId="26606"/>
          <ac:spMkLst>
            <pc:docMk/>
            <pc:sldMk cId="1555796100" sldId="276"/>
            <ac:spMk id="15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2:56.969" v="2877" actId="26606"/>
          <ac:spMkLst>
            <pc:docMk/>
            <pc:sldMk cId="1555796100" sldId="276"/>
            <ac:spMk id="17" creationId="{E6995CE5-F890-4ABA-82A2-26507CE8D2A3}"/>
          </ac:spMkLst>
        </pc:spChg>
        <pc:picChg chg="add mod ord">
          <ac:chgData name="Jørgen Jakobsson" userId="c8653e37-c646-4497-b02c-0349b4f911cc" providerId="ADAL" clId="{91030CF7-F3F8-44EE-8B32-AEBF8A01F0C4}" dt="2025-09-12T08:22:56.969" v="2877" actId="26606"/>
          <ac:picMkLst>
            <pc:docMk/>
            <pc:sldMk cId="1555796100" sldId="276"/>
            <ac:picMk id="5" creationId="{772B313F-C25D-4096-069C-C3259EDE2AE1}"/>
          </ac:picMkLst>
        </pc:picChg>
      </pc:sldChg>
      <pc:sldChg chg="addSp modSp new mod setBg">
        <pc:chgData name="Jørgen Jakobsson" userId="c8653e37-c646-4497-b02c-0349b4f911cc" providerId="ADAL" clId="{91030CF7-F3F8-44EE-8B32-AEBF8A01F0C4}" dt="2025-09-12T08:23:02.046" v="2878" actId="26606"/>
        <pc:sldMkLst>
          <pc:docMk/>
          <pc:sldMk cId="2522250769" sldId="277"/>
        </pc:sldMkLst>
        <pc:spChg chg="mod">
          <ac:chgData name="Jørgen Jakobsson" userId="c8653e37-c646-4497-b02c-0349b4f911cc" providerId="ADAL" clId="{91030CF7-F3F8-44EE-8B32-AEBF8A01F0C4}" dt="2025-09-12T08:23:02.046" v="2878" actId="26606"/>
          <ac:spMkLst>
            <pc:docMk/>
            <pc:sldMk cId="2522250769" sldId="277"/>
            <ac:spMk id="2" creationId="{18812B54-B6B6-43AC-170F-E209ED4204C4}"/>
          </ac:spMkLst>
        </pc:spChg>
        <pc:spChg chg="mod">
          <ac:chgData name="Jørgen Jakobsson" userId="c8653e37-c646-4497-b02c-0349b4f911cc" providerId="ADAL" clId="{91030CF7-F3F8-44EE-8B32-AEBF8A01F0C4}" dt="2025-09-12T08:23:02.046" v="2878" actId="26606"/>
          <ac:spMkLst>
            <pc:docMk/>
            <pc:sldMk cId="2522250769" sldId="277"/>
            <ac:spMk id="3" creationId="{59B4F9F0-1BFD-4CD5-B115-FE15E46C41DA}"/>
          </ac:spMkLst>
        </pc:spChg>
        <pc:spChg chg="add">
          <ac:chgData name="Jørgen Jakobsson" userId="c8653e37-c646-4497-b02c-0349b4f911cc" providerId="ADAL" clId="{91030CF7-F3F8-44EE-8B32-AEBF8A01F0C4}" dt="2025-09-12T08:23:02.046" v="2878" actId="26606"/>
          <ac:spMkLst>
            <pc:docMk/>
            <pc:sldMk cId="2522250769" sldId="277"/>
            <ac:spMk id="10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3:02.046" v="2878" actId="26606"/>
          <ac:spMkLst>
            <pc:docMk/>
            <pc:sldMk cId="2522250769" sldId="277"/>
            <ac:spMk id="12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3:02.046" v="2878" actId="26606"/>
          <ac:spMkLst>
            <pc:docMk/>
            <pc:sldMk cId="2522250769" sldId="277"/>
            <ac:spMk id="14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3:02.046" v="2878" actId="26606"/>
          <ac:spMkLst>
            <pc:docMk/>
            <pc:sldMk cId="2522250769" sldId="277"/>
            <ac:spMk id="16" creationId="{E6995CE5-F890-4ABA-82A2-26507CE8D2A3}"/>
          </ac:spMkLst>
        </pc:spChg>
        <pc:picChg chg="add mod">
          <ac:chgData name="Jørgen Jakobsson" userId="c8653e37-c646-4497-b02c-0349b4f911cc" providerId="ADAL" clId="{91030CF7-F3F8-44EE-8B32-AEBF8A01F0C4}" dt="2025-09-12T08:23:02.046" v="2878" actId="26606"/>
          <ac:picMkLst>
            <pc:docMk/>
            <pc:sldMk cId="2522250769" sldId="277"/>
            <ac:picMk id="5" creationId="{5203559F-B5EF-F006-D41F-EC470B05FB94}"/>
          </ac:picMkLst>
        </pc:picChg>
      </pc:sldChg>
      <pc:sldChg chg="addSp modSp new mod setBg">
        <pc:chgData name="Jørgen Jakobsson" userId="c8653e37-c646-4497-b02c-0349b4f911cc" providerId="ADAL" clId="{91030CF7-F3F8-44EE-8B32-AEBF8A01F0C4}" dt="2025-09-12T08:23:06.540" v="2879" actId="26606"/>
        <pc:sldMkLst>
          <pc:docMk/>
          <pc:sldMk cId="1996630345" sldId="278"/>
        </pc:sldMkLst>
        <pc:spChg chg="mod">
          <ac:chgData name="Jørgen Jakobsson" userId="c8653e37-c646-4497-b02c-0349b4f911cc" providerId="ADAL" clId="{91030CF7-F3F8-44EE-8B32-AEBF8A01F0C4}" dt="2025-09-12T08:23:06.540" v="2879" actId="26606"/>
          <ac:spMkLst>
            <pc:docMk/>
            <pc:sldMk cId="1996630345" sldId="278"/>
            <ac:spMk id="2" creationId="{C1155E77-F837-14B0-CD6C-9A17B4B96400}"/>
          </ac:spMkLst>
        </pc:spChg>
        <pc:spChg chg="mod">
          <ac:chgData name="Jørgen Jakobsson" userId="c8653e37-c646-4497-b02c-0349b4f911cc" providerId="ADAL" clId="{91030CF7-F3F8-44EE-8B32-AEBF8A01F0C4}" dt="2025-09-12T08:23:06.540" v="2879" actId="26606"/>
          <ac:spMkLst>
            <pc:docMk/>
            <pc:sldMk cId="1996630345" sldId="278"/>
            <ac:spMk id="3" creationId="{0CA188F2-A889-BEEA-46C9-9D79D1DC3E95}"/>
          </ac:spMkLst>
        </pc:spChg>
        <pc:spChg chg="add">
          <ac:chgData name="Jørgen Jakobsson" userId="c8653e37-c646-4497-b02c-0349b4f911cc" providerId="ADAL" clId="{91030CF7-F3F8-44EE-8B32-AEBF8A01F0C4}" dt="2025-09-12T08:23:06.540" v="2879" actId="26606"/>
          <ac:spMkLst>
            <pc:docMk/>
            <pc:sldMk cId="1996630345" sldId="278"/>
            <ac:spMk id="10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3:06.540" v="2879" actId="26606"/>
          <ac:spMkLst>
            <pc:docMk/>
            <pc:sldMk cId="1996630345" sldId="278"/>
            <ac:spMk id="12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3:06.540" v="2879" actId="26606"/>
          <ac:spMkLst>
            <pc:docMk/>
            <pc:sldMk cId="1996630345" sldId="278"/>
            <ac:spMk id="14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3:06.540" v="2879" actId="26606"/>
          <ac:spMkLst>
            <pc:docMk/>
            <pc:sldMk cId="1996630345" sldId="278"/>
            <ac:spMk id="16" creationId="{E6995CE5-F890-4ABA-82A2-26507CE8D2A3}"/>
          </ac:spMkLst>
        </pc:spChg>
        <pc:picChg chg="add mod">
          <ac:chgData name="Jørgen Jakobsson" userId="c8653e37-c646-4497-b02c-0349b4f911cc" providerId="ADAL" clId="{91030CF7-F3F8-44EE-8B32-AEBF8A01F0C4}" dt="2025-09-12T08:23:06.540" v="2879" actId="26606"/>
          <ac:picMkLst>
            <pc:docMk/>
            <pc:sldMk cId="1996630345" sldId="278"/>
            <ac:picMk id="5" creationId="{08017ACA-6E14-2C76-372F-37C8F240F49F}"/>
          </ac:picMkLst>
        </pc:picChg>
      </pc:sldChg>
      <pc:sldChg chg="addSp delSp modSp new mod setBg">
        <pc:chgData name="Jørgen Jakobsson" userId="c8653e37-c646-4497-b02c-0349b4f911cc" providerId="ADAL" clId="{91030CF7-F3F8-44EE-8B32-AEBF8A01F0C4}" dt="2025-09-12T08:23:42.444" v="2883" actId="26606"/>
        <pc:sldMkLst>
          <pc:docMk/>
          <pc:sldMk cId="3895259884" sldId="279"/>
        </pc:sldMkLst>
        <pc:spChg chg="del">
          <ac:chgData name="Jørgen Jakobsson" userId="c8653e37-c646-4497-b02c-0349b4f911cc" providerId="ADAL" clId="{91030CF7-F3F8-44EE-8B32-AEBF8A01F0C4}" dt="2025-09-12T08:08:05.043" v="2453"/>
          <ac:spMkLst>
            <pc:docMk/>
            <pc:sldMk cId="3895259884" sldId="279"/>
            <ac:spMk id="2" creationId="{82CF400E-9860-43AD-280A-7C131A20C11B}"/>
          </ac:spMkLst>
        </pc:spChg>
        <pc:spChg chg="mod ord">
          <ac:chgData name="Jørgen Jakobsson" userId="c8653e37-c646-4497-b02c-0349b4f911cc" providerId="ADAL" clId="{91030CF7-F3F8-44EE-8B32-AEBF8A01F0C4}" dt="2025-09-12T08:23:42.444" v="2883" actId="26606"/>
          <ac:spMkLst>
            <pc:docMk/>
            <pc:sldMk cId="3895259884" sldId="279"/>
            <ac:spMk id="3" creationId="{08613D9C-C951-22F1-8045-9CC27134ECFF}"/>
          </ac:spMkLst>
        </pc:spChg>
        <pc:spChg chg="add mod">
          <ac:chgData name="Jørgen Jakobsson" userId="c8653e37-c646-4497-b02c-0349b4f911cc" providerId="ADAL" clId="{91030CF7-F3F8-44EE-8B32-AEBF8A01F0C4}" dt="2025-09-12T08:23:42.444" v="2883" actId="26606"/>
          <ac:spMkLst>
            <pc:docMk/>
            <pc:sldMk cId="3895259884" sldId="279"/>
            <ac:spMk id="4" creationId="{2A1220FF-223C-C4C3-9722-1F196ADAEEA4}"/>
          </ac:spMkLst>
        </pc:spChg>
        <pc:spChg chg="add">
          <ac:chgData name="Jørgen Jakobsson" userId="c8653e37-c646-4497-b02c-0349b4f911cc" providerId="ADAL" clId="{91030CF7-F3F8-44EE-8B32-AEBF8A01F0C4}" dt="2025-09-12T08:23:42.444" v="2883" actId="26606"/>
          <ac:spMkLst>
            <pc:docMk/>
            <pc:sldMk cId="3895259884" sldId="279"/>
            <ac:spMk id="9" creationId="{DBF61EA3-B236-439E-9C0B-340980D56BEE}"/>
          </ac:spMkLst>
        </pc:spChg>
        <pc:spChg chg="add">
          <ac:chgData name="Jørgen Jakobsson" userId="c8653e37-c646-4497-b02c-0349b4f911cc" providerId="ADAL" clId="{91030CF7-F3F8-44EE-8B32-AEBF8A01F0C4}" dt="2025-09-12T08:23:42.444" v="2883" actId="26606"/>
          <ac:spMkLst>
            <pc:docMk/>
            <pc:sldMk cId="3895259884" sldId="279"/>
            <ac:spMk id="15" creationId="{E659831F-0D9A-4C63-9EBB-8435B85A440F}"/>
          </ac:spMkLst>
        </pc:spChg>
        <pc:grpChg chg="add">
          <ac:chgData name="Jørgen Jakobsson" userId="c8653e37-c646-4497-b02c-0349b4f911cc" providerId="ADAL" clId="{91030CF7-F3F8-44EE-8B32-AEBF8A01F0C4}" dt="2025-09-12T08:23:42.444" v="2883" actId="26606"/>
          <ac:grpSpMkLst>
            <pc:docMk/>
            <pc:sldMk cId="3895259884" sldId="279"/>
            <ac:grpSpMk id="11" creationId="{28FAF094-D087-493F-8DF9-A486C2D6BBAA}"/>
          </ac:grpSpMkLst>
        </pc:grpChg>
        <pc:picChg chg="add del mod">
          <ac:chgData name="Jørgen Jakobsson" userId="c8653e37-c646-4497-b02c-0349b4f911cc" providerId="ADAL" clId="{91030CF7-F3F8-44EE-8B32-AEBF8A01F0C4}" dt="2025-09-12T08:09:57.288" v="2471" actId="478"/>
          <ac:picMkLst>
            <pc:docMk/>
            <pc:sldMk cId="3895259884" sldId="279"/>
            <ac:picMk id="6" creationId="{BA971DBF-2BEB-1E54-51A7-34474D389540}"/>
          </ac:picMkLst>
        </pc:picChg>
        <pc:picChg chg="add del mod">
          <ac:chgData name="Jørgen Jakobsson" userId="c8653e37-c646-4497-b02c-0349b4f911cc" providerId="ADAL" clId="{91030CF7-F3F8-44EE-8B32-AEBF8A01F0C4}" dt="2025-09-12T08:23:28.989" v="2880" actId="478"/>
          <ac:picMkLst>
            <pc:docMk/>
            <pc:sldMk cId="3895259884" sldId="279"/>
            <ac:picMk id="7" creationId="{7F0906F3-57AC-E0B1-91EF-2CF48B59C7F3}"/>
          </ac:picMkLst>
        </pc:picChg>
      </pc:sldChg>
      <pc:sldChg chg="addSp delSp modSp new mod setBg">
        <pc:chgData name="Jørgen Jakobsson" userId="c8653e37-c646-4497-b02c-0349b4f911cc" providerId="ADAL" clId="{91030CF7-F3F8-44EE-8B32-AEBF8A01F0C4}" dt="2025-09-12T08:23:38.265" v="2882" actId="26606"/>
        <pc:sldMkLst>
          <pc:docMk/>
          <pc:sldMk cId="2928595669" sldId="280"/>
        </pc:sldMkLst>
        <pc:spChg chg="mod">
          <ac:chgData name="Jørgen Jakobsson" userId="c8653e37-c646-4497-b02c-0349b4f911cc" providerId="ADAL" clId="{91030CF7-F3F8-44EE-8B32-AEBF8A01F0C4}" dt="2025-09-12T08:23:38.265" v="2882" actId="26606"/>
          <ac:spMkLst>
            <pc:docMk/>
            <pc:sldMk cId="2928595669" sldId="280"/>
            <ac:spMk id="2" creationId="{298A8720-45CB-64CD-EE98-F16484C8DE4B}"/>
          </ac:spMkLst>
        </pc:spChg>
        <pc:spChg chg="mod">
          <ac:chgData name="Jørgen Jakobsson" userId="c8653e37-c646-4497-b02c-0349b4f911cc" providerId="ADAL" clId="{91030CF7-F3F8-44EE-8B32-AEBF8A01F0C4}" dt="2025-09-12T08:23:38.265" v="2882" actId="26606"/>
          <ac:spMkLst>
            <pc:docMk/>
            <pc:sldMk cId="2928595669" sldId="280"/>
            <ac:spMk id="3" creationId="{EC1A1AA7-2AAC-B2DC-FD60-2367EE126AF1}"/>
          </ac:spMkLst>
        </pc:spChg>
        <pc:spChg chg="add">
          <ac:chgData name="Jørgen Jakobsson" userId="c8653e37-c646-4497-b02c-0349b4f911cc" providerId="ADAL" clId="{91030CF7-F3F8-44EE-8B32-AEBF8A01F0C4}" dt="2025-09-12T08:23:38.265" v="2882" actId="26606"/>
          <ac:spMkLst>
            <pc:docMk/>
            <pc:sldMk cId="2928595669" sldId="280"/>
            <ac:spMk id="8" creationId="{DBF61EA3-B236-439E-9C0B-340980D56BEE}"/>
          </ac:spMkLst>
        </pc:spChg>
        <pc:spChg chg="add">
          <ac:chgData name="Jørgen Jakobsson" userId="c8653e37-c646-4497-b02c-0349b4f911cc" providerId="ADAL" clId="{91030CF7-F3F8-44EE-8B32-AEBF8A01F0C4}" dt="2025-09-12T08:23:38.265" v="2882" actId="26606"/>
          <ac:spMkLst>
            <pc:docMk/>
            <pc:sldMk cId="2928595669" sldId="280"/>
            <ac:spMk id="14" creationId="{E659831F-0D9A-4C63-9EBB-8435B85A440F}"/>
          </ac:spMkLst>
        </pc:spChg>
        <pc:grpChg chg="add">
          <ac:chgData name="Jørgen Jakobsson" userId="c8653e37-c646-4497-b02c-0349b4f911cc" providerId="ADAL" clId="{91030CF7-F3F8-44EE-8B32-AEBF8A01F0C4}" dt="2025-09-12T08:23:38.265" v="2882" actId="26606"/>
          <ac:grpSpMkLst>
            <pc:docMk/>
            <pc:sldMk cId="2928595669" sldId="280"/>
            <ac:grpSpMk id="10" creationId="{28FAF094-D087-493F-8DF9-A486C2D6BBAA}"/>
          </ac:grpSpMkLst>
        </pc:grpChg>
        <pc:picChg chg="add del mod">
          <ac:chgData name="Jørgen Jakobsson" userId="c8653e37-c646-4497-b02c-0349b4f911cc" providerId="ADAL" clId="{91030CF7-F3F8-44EE-8B32-AEBF8A01F0C4}" dt="2025-09-12T08:23:31.764" v="2881" actId="478"/>
          <ac:picMkLst>
            <pc:docMk/>
            <pc:sldMk cId="2928595669" sldId="280"/>
            <ac:picMk id="4" creationId="{FD907221-3767-FD80-E32B-21C05F402B48}"/>
          </ac:picMkLst>
        </pc:picChg>
      </pc:sldChg>
      <pc:sldChg chg="addSp delSp modSp new mod setBg">
        <pc:chgData name="Jørgen Jakobsson" userId="c8653e37-c646-4497-b02c-0349b4f911cc" providerId="ADAL" clId="{91030CF7-F3F8-44EE-8B32-AEBF8A01F0C4}" dt="2025-09-12T08:23:48.176" v="2884" actId="26606"/>
        <pc:sldMkLst>
          <pc:docMk/>
          <pc:sldMk cId="3429649678" sldId="281"/>
        </pc:sldMkLst>
        <pc:spChg chg="mod">
          <ac:chgData name="Jørgen Jakobsson" userId="c8653e37-c646-4497-b02c-0349b4f911cc" providerId="ADAL" clId="{91030CF7-F3F8-44EE-8B32-AEBF8A01F0C4}" dt="2025-09-12T08:23:48.176" v="2884" actId="26606"/>
          <ac:spMkLst>
            <pc:docMk/>
            <pc:sldMk cId="3429649678" sldId="281"/>
            <ac:spMk id="2" creationId="{806F1E16-697F-CAE9-7C22-56D81861B26F}"/>
          </ac:spMkLst>
        </pc:spChg>
        <pc:spChg chg="mod">
          <ac:chgData name="Jørgen Jakobsson" userId="c8653e37-c646-4497-b02c-0349b4f911cc" providerId="ADAL" clId="{91030CF7-F3F8-44EE-8B32-AEBF8A01F0C4}" dt="2025-09-12T08:23:48.176" v="2884" actId="26606"/>
          <ac:spMkLst>
            <pc:docMk/>
            <pc:sldMk cId="3429649678" sldId="281"/>
            <ac:spMk id="3" creationId="{0EF88901-CDDF-E0E7-71A9-64DFBDFFE989}"/>
          </ac:spMkLst>
        </pc:spChg>
        <pc:spChg chg="add">
          <ac:chgData name="Jørgen Jakobsson" userId="c8653e37-c646-4497-b02c-0349b4f911cc" providerId="ADAL" clId="{91030CF7-F3F8-44EE-8B32-AEBF8A01F0C4}" dt="2025-09-12T08:23:48.176" v="2884" actId="26606"/>
          <ac:spMkLst>
            <pc:docMk/>
            <pc:sldMk cId="3429649678" sldId="281"/>
            <ac:spMk id="13" creationId="{058A14AF-9FB5-4CC7-BA35-E8E85D3EDF0E}"/>
          </ac:spMkLst>
        </pc:spChg>
        <pc:spChg chg="add">
          <ac:chgData name="Jørgen Jakobsson" userId="c8653e37-c646-4497-b02c-0349b4f911cc" providerId="ADAL" clId="{91030CF7-F3F8-44EE-8B32-AEBF8A01F0C4}" dt="2025-09-12T08:23:48.176" v="2884" actId="26606"/>
          <ac:spMkLst>
            <pc:docMk/>
            <pc:sldMk cId="3429649678" sldId="281"/>
            <ac:spMk id="15" creationId="{3A9A4357-BD1D-4622-A4FE-766E6AB8DE84}"/>
          </ac:spMkLst>
        </pc:spChg>
        <pc:spChg chg="add">
          <ac:chgData name="Jørgen Jakobsson" userId="c8653e37-c646-4497-b02c-0349b4f911cc" providerId="ADAL" clId="{91030CF7-F3F8-44EE-8B32-AEBF8A01F0C4}" dt="2025-09-12T08:23:48.176" v="2884" actId="26606"/>
          <ac:spMkLst>
            <pc:docMk/>
            <pc:sldMk cId="3429649678" sldId="281"/>
            <ac:spMk id="17" creationId="{E659831F-0D9A-4C63-9EBB-8435B85A440F}"/>
          </ac:spMkLst>
        </pc:spChg>
        <pc:spChg chg="add">
          <ac:chgData name="Jørgen Jakobsson" userId="c8653e37-c646-4497-b02c-0349b4f911cc" providerId="ADAL" clId="{91030CF7-F3F8-44EE-8B32-AEBF8A01F0C4}" dt="2025-09-12T08:23:48.176" v="2884" actId="26606"/>
          <ac:spMkLst>
            <pc:docMk/>
            <pc:sldMk cId="3429649678" sldId="281"/>
            <ac:spMk id="19" creationId="{E6995CE5-F890-4ABA-82A2-26507CE8D2A3}"/>
          </ac:spMkLst>
        </pc:spChg>
        <pc:picChg chg="add del mod">
          <ac:chgData name="Jørgen Jakobsson" userId="c8653e37-c646-4497-b02c-0349b4f911cc" providerId="ADAL" clId="{91030CF7-F3F8-44EE-8B32-AEBF8A01F0C4}" dt="2025-09-12T08:13:34.508" v="2787" actId="478"/>
          <ac:picMkLst>
            <pc:docMk/>
            <pc:sldMk cId="3429649678" sldId="281"/>
            <ac:picMk id="4" creationId="{F172F888-9616-E51D-49FC-B8BC878B0509}"/>
          </ac:picMkLst>
        </pc:picChg>
        <pc:picChg chg="add del mod">
          <ac:chgData name="Jørgen Jakobsson" userId="c8653e37-c646-4497-b02c-0349b4f911cc" providerId="ADAL" clId="{91030CF7-F3F8-44EE-8B32-AEBF8A01F0C4}" dt="2025-09-12T08:14:11.131" v="2806" actId="478"/>
          <ac:picMkLst>
            <pc:docMk/>
            <pc:sldMk cId="3429649678" sldId="281"/>
            <ac:picMk id="6" creationId="{B89A9B9A-0EC1-E8D1-C8AE-0C0882A385D8}"/>
          </ac:picMkLst>
        </pc:picChg>
        <pc:picChg chg="add mod">
          <ac:chgData name="Jørgen Jakobsson" userId="c8653e37-c646-4497-b02c-0349b4f911cc" providerId="ADAL" clId="{91030CF7-F3F8-44EE-8B32-AEBF8A01F0C4}" dt="2025-09-12T08:23:48.176" v="2884" actId="26606"/>
          <ac:picMkLst>
            <pc:docMk/>
            <pc:sldMk cId="3429649678" sldId="281"/>
            <ac:picMk id="8" creationId="{BB4F5AC3-37FB-4C15-B86E-43251645C158}"/>
          </ac:picMkLst>
        </pc:picChg>
      </pc:sldChg>
      <pc:sldChg chg="new del">
        <pc:chgData name="Jørgen Jakobsson" userId="c8653e37-c646-4497-b02c-0349b4f911cc" providerId="ADAL" clId="{91030CF7-F3F8-44EE-8B32-AEBF8A01F0C4}" dt="2025-09-12T08:13:43.264" v="2796" actId="2696"/>
        <pc:sldMkLst>
          <pc:docMk/>
          <pc:sldMk cId="3666369452" sldId="28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569E4BE-D2DD-EEA8-AE1E-4326CB17E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27AEF515-D4FD-8E2D-1B61-AA5FCDF63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6987C17-12F0-3358-991D-A54F1AA13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822F-B817-424E-921D-3D2EC56C6CF9}" type="datetimeFigureOut">
              <a:rPr lang="nb-NO" smtClean="0"/>
              <a:t>03.06.2026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B680F52-CA99-A84F-7B1C-024C85836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BA2A80A-CDC5-1D1D-6549-7BD2328C8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108-E066-4F74-ACEB-50C0F0A84D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9221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C6B509F-71C4-C3BE-5BCC-864885B4A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1FC9411-7F33-A2D5-6A5E-32431060C3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1349AB7-4BEF-67AB-B5E5-1E90209D2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822F-B817-424E-921D-3D2EC56C6CF9}" type="datetimeFigureOut">
              <a:rPr lang="nb-NO" smtClean="0"/>
              <a:t>03.06.2026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7AC3567-8B6A-CA75-B708-6F0CC93BD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ECE1902-DF32-C123-EA10-9C73F110F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108-E066-4F74-ACEB-50C0F0A84D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367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FFC3D98E-507A-34F1-CB40-B2FF9CFCC1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A07DA372-9AC7-093C-BBB4-0ED97A2EAF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9B911F6-0D46-3C12-1731-B19351D10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822F-B817-424E-921D-3D2EC56C6CF9}" type="datetimeFigureOut">
              <a:rPr lang="nb-NO" smtClean="0"/>
              <a:t>03.06.2026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CBC1534-D2EA-40F8-4A3A-42F82387B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C5380D-26A0-58CC-538D-F9E84E341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108-E066-4F74-ACEB-50C0F0A84D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35980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1B5D522-3C33-B045-6793-AA210B547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2A66F2F-7982-1A07-9635-DEE1C16980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14E29AE-B6BD-2A16-E22D-5C0FB4205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822F-B817-424E-921D-3D2EC56C6CF9}" type="datetimeFigureOut">
              <a:rPr lang="nb-NO" smtClean="0"/>
              <a:t>03.06.2026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8D09148-28DD-6C67-E037-9B2BB6B9B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EA2B6A5-3A7B-B603-5AAD-370080E34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108-E066-4F74-ACEB-50C0F0A84D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609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F34ED82-1ADB-7F4C-288C-8AAD5D940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AB68F1E-CBB8-B051-B7DD-49AB574F7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2D9D60C-F7A0-75A8-8DAF-B8BE2788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822F-B817-424E-921D-3D2EC56C6CF9}" type="datetimeFigureOut">
              <a:rPr lang="nb-NO" smtClean="0"/>
              <a:t>03.06.2026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82196B7-0C9D-9F8E-B771-6A1DD0A57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943D163-4C7C-F989-827F-6C1A9E58F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108-E066-4F74-ACEB-50C0F0A84D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07158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D584C84-F3EE-EBA4-90E1-3550334A3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4863FAD-39DA-4283-99AC-9FA725E9E6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E96B07D2-6C3E-D1F0-CD69-4FD13F19E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541425B-164E-C365-F75C-08CD3EDB8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822F-B817-424E-921D-3D2EC56C6CF9}" type="datetimeFigureOut">
              <a:rPr lang="nb-NO" smtClean="0"/>
              <a:t>03.06.2026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9C2AB3A-229D-609A-D03F-3D9824491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FAD2347-B7A2-DD3B-601A-200B1D212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108-E066-4F74-ACEB-50C0F0A84D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9483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B811D8D-6CDC-B0F8-C2F8-FF35CA9C0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413B113-AD13-F2B2-D063-5AA2EDF4D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C49C6A0-CB0E-10D0-1DEF-5B848703FC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54EE3892-9D98-D2C3-36BF-838167C785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C18267A-79FA-1815-EDEF-88773650CE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97BE63AF-8276-3207-065D-B19B796E0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822F-B817-424E-921D-3D2EC56C6CF9}" type="datetimeFigureOut">
              <a:rPr lang="nb-NO" smtClean="0"/>
              <a:t>03.06.2026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3DBC6C8A-66F4-3A39-8FE5-7B499BA3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2B2098CF-76E4-32C6-B31A-3EC697029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108-E066-4F74-ACEB-50C0F0A84D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02394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FA1F736-049E-632F-8A69-DA8ADB8DD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ADAE4BB1-2EA7-EE7B-E259-F93C79B7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822F-B817-424E-921D-3D2EC56C6CF9}" type="datetimeFigureOut">
              <a:rPr lang="nb-NO" smtClean="0"/>
              <a:t>03.06.2026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63CBD10-1950-B6A9-6F1C-0CABA0CF7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62DCAC8E-33CF-C540-677E-E7C7722A5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108-E066-4F74-ACEB-50C0F0A84D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508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E6289016-6E9E-F300-48DF-4D2A60665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822F-B817-424E-921D-3D2EC56C6CF9}" type="datetimeFigureOut">
              <a:rPr lang="nb-NO" smtClean="0"/>
              <a:t>03.06.2026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54CA2BC7-7857-D5AD-8861-38433257B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50307DC1-28F1-1B5D-48B9-E6CFB3DCD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108-E066-4F74-ACEB-50C0F0A84D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54936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AAD3C5B-EDB0-03B0-0374-717427995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BF6D851-C9D4-02C0-4C26-8B405C29A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9A6F436-967E-69D0-378C-CC23C4CE6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FA3D917-5F40-53F8-174D-5090EA25E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822F-B817-424E-921D-3D2EC56C6CF9}" type="datetimeFigureOut">
              <a:rPr lang="nb-NO" smtClean="0"/>
              <a:t>03.06.2026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73337D6-0C4F-99E8-27C2-EBD2D52F2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4AF980A-8354-01D1-CD35-76B84C137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108-E066-4F74-ACEB-50C0F0A84D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6064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5258F50-55AD-6E8A-4D73-EA73BA22C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D9A0FEEE-24DD-8341-1819-287694C7B2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AFA80E3-3E3F-9751-B42A-0B4B00BB9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C468EE0-F118-BC3A-4C72-D69C08232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822F-B817-424E-921D-3D2EC56C6CF9}" type="datetimeFigureOut">
              <a:rPr lang="nb-NO" smtClean="0"/>
              <a:t>03.06.2026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58FEDF0-818F-F7C2-E1DB-21B2FE218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042AA1F-C647-DF57-2CA5-873C81DD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108-E066-4F74-ACEB-50C0F0A84D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69902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31A5CE4A-7F29-8B6F-F54C-E03ECA356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20AA521-E9A8-6198-8FF3-7F9A73146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A9411C4-477D-1CEE-6C32-4445B6A9D5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DC822F-B817-424E-921D-3D2EC56C6CF9}" type="datetimeFigureOut">
              <a:rPr lang="nb-NO" smtClean="0"/>
              <a:t>03.06.2026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DDE15DB-8AE2-AB26-9713-F8FC38F657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3E93FFA-4D9B-D373-3D40-191490107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0D6108-E066-4F74-ACEB-50C0F0A84D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1801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tmp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hyperlink" Target="https://lanekassen.no/nb-NO/stipend-og-lan/norge/videregaende-skole/videregaende-skole-for-voksne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tmp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tmp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tmp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tmp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D633F2-7FD7-023D-06B5-E800D6E5DB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Søknadsprosessen i lånekassen for deltagere i videregående for voksne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D80ECD35-AD7E-FEE3-4703-F7A5CE5901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Denne er veiledende. Det kan være at du får opp en side som ikke står beskrevet her basert på valgene du tar. </a:t>
            </a:r>
          </a:p>
        </p:txBody>
      </p:sp>
    </p:spTree>
    <p:extLst>
      <p:ext uri="{BB962C8B-B14F-4D97-AF65-F5344CB8AC3E}">
        <p14:creationId xmlns:p14="http://schemas.microsoft.com/office/powerpoint/2010/main" val="526068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4BCBEA-91E7-E614-3A92-23A97C97B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Søk om utdanningsstøtte</a:t>
            </a:r>
            <a:br>
              <a:rPr lang="nb-NO" dirty="0"/>
            </a:br>
            <a:r>
              <a:rPr lang="nb-NO" dirty="0"/>
              <a:t>Steg: Velg utdanning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383A073-C71B-1E36-B9CB-4DD93F0AE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Velg riktig utdanningsvalg </a:t>
            </a:r>
          </a:p>
          <a:p>
            <a:r>
              <a:rPr lang="nb-NO" dirty="0"/>
              <a:t>Trykk «Neste» 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94B33446-87E4-B44D-9C1B-B66D25DA8E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1835" y="1690688"/>
            <a:ext cx="6387740" cy="3929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2C2E6A8-67C6-5841-A18B-4F556746D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4100"/>
              <a:t>Søk om utdanningsstøtte</a:t>
            </a:r>
            <a:br>
              <a:rPr lang="nb-NO" sz="4100"/>
            </a:br>
            <a:r>
              <a:rPr lang="nb-NO" sz="4100"/>
              <a:t>Steg: Velg perioder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0EFC424-3867-A88F-C637-5B4D4F694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/>
              <a:t>Velg om du ønsker å søke for begge semestre eller ett av de. Som oftest søker man begge. </a:t>
            </a:r>
          </a:p>
        </p:txBody>
      </p:sp>
      <p:pic>
        <p:nvPicPr>
          <p:cNvPr id="5" name="Bilde 4" descr="Et bilde som inneholder tekst, skjermbilde, display, programvare&#10;&#10;KI-generert innhold kan være feil.">
            <a:extLst>
              <a:ext uri="{FF2B5EF4-FFF2-40B4-BE49-F238E27FC236}">
                <a16:creationId xmlns:a16="http://schemas.microsoft.com/office/drawing/2014/main" id="{3454173F-602B-79F3-76A4-6F8E7B27F3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532" y="3131062"/>
            <a:ext cx="5150277" cy="2420629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2823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F6F6DE71-9BBA-DC15-0CD1-1AA45E383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4100"/>
              <a:t>Søk om utdanningsstøtte</a:t>
            </a:r>
            <a:br>
              <a:rPr lang="nb-NO" sz="4100"/>
            </a:br>
            <a:r>
              <a:rPr lang="nb-NO" sz="4100"/>
              <a:t>Steg: Fulltid eller deltid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FFB5D21-0FAE-C82D-C86F-8D471DA2C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/>
              <a:t>Velg «Fulltid» dersom du skal gå modulstrukturert eller Menn i Helse.</a:t>
            </a:r>
          </a:p>
          <a:p>
            <a:r>
              <a:rPr lang="nb-NO" sz="2000"/>
              <a:t>Velg «Deltid» dersom du skal gå yrkesfag, studiespesialisering eller påbygg.</a:t>
            </a:r>
          </a:p>
          <a:p>
            <a:r>
              <a:rPr lang="nb-NO" sz="2000"/>
              <a:t>Trykk «Neste»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66BF927F-3026-83B6-ECB3-B1825B0523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532" y="3324197"/>
            <a:ext cx="5150277" cy="2034359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413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1D0BA09-9557-7C47-20A3-9A57E8124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4100"/>
              <a:t>Søk om utdanningsstøtte</a:t>
            </a:r>
            <a:br>
              <a:rPr lang="nb-NO" sz="4100"/>
            </a:br>
            <a:r>
              <a:rPr lang="nb-NO" sz="4100"/>
              <a:t>Steg: Når avslutter du utdanningen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9DA3122-2F2D-1C70-7A79-AA90B0329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/>
              <a:t>For modulstrukturert og Menn i Helse, skriv inn for dette året.</a:t>
            </a:r>
          </a:p>
          <a:p>
            <a:r>
              <a:rPr lang="nb-NO" sz="2000"/>
              <a:t>For studiespesialisering og yrkesfag, skriv inn det dere har fått i vedtaksbrevet fra veileder.</a:t>
            </a:r>
          </a:p>
          <a:p>
            <a:r>
              <a:rPr lang="nb-NO" sz="2000"/>
              <a:t>Trykk «Neste»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CBEDB4E4-152B-0F47-98FB-05E0A90FCC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532" y="3085997"/>
            <a:ext cx="5150277" cy="251076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12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34100BD-773A-4822-A05B-AEB7D41E9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39DE049-E757-04E3-E15A-ACA41AA3B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b-NO" dirty="0"/>
              <a:t>Søk om utdanningsstøtte</a:t>
            </a:r>
            <a:br>
              <a:rPr lang="nb-NO" dirty="0"/>
            </a:br>
            <a:r>
              <a:rPr lang="nb-NO" dirty="0"/>
              <a:t>Steg: Sjekk opplysninger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A723D37-65C3-39BD-9987-BC7BF966A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13625"/>
            <a:ext cx="4614759" cy="4163337"/>
          </a:xfrm>
        </p:spPr>
        <p:txBody>
          <a:bodyPr>
            <a:normAutofit/>
          </a:bodyPr>
          <a:lstStyle/>
          <a:p>
            <a:r>
              <a:rPr lang="nb-NO" sz="2000"/>
              <a:t>Dobbeltsjekk alle opplysninger.</a:t>
            </a:r>
          </a:p>
          <a:p>
            <a:r>
              <a:rPr lang="nb-NO" sz="2000"/>
              <a:t>Trykk «Gå til søknaden»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A2AEA56-4902-4CC1-A43B-1AC27C88CB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01338" y="2015168"/>
            <a:ext cx="5283866" cy="4210442"/>
          </a:xfrm>
          <a:custGeom>
            <a:avLst/>
            <a:gdLst>
              <a:gd name="connsiteX0" fmla="*/ 839883 w 5283866"/>
              <a:gd name="connsiteY0" fmla="*/ 18 h 4210442"/>
              <a:gd name="connsiteX1" fmla="*/ 875727 w 5283866"/>
              <a:gd name="connsiteY1" fmla="*/ 6050 h 4210442"/>
              <a:gd name="connsiteX2" fmla="*/ 1624617 w 5283866"/>
              <a:gd name="connsiteY2" fmla="*/ 99799 h 4210442"/>
              <a:gd name="connsiteX3" fmla="*/ 2328012 w 5283866"/>
              <a:gd name="connsiteY3" fmla="*/ 148051 h 4210442"/>
              <a:gd name="connsiteX4" fmla="*/ 3177820 w 5283866"/>
              <a:gd name="connsiteY4" fmla="*/ 228566 h 4210442"/>
              <a:gd name="connsiteX5" fmla="*/ 3770646 w 5283866"/>
              <a:gd name="connsiteY5" fmla="*/ 252831 h 4210442"/>
              <a:gd name="connsiteX6" fmla="*/ 3800149 w 5283866"/>
              <a:gd name="connsiteY6" fmla="*/ 251727 h 4210442"/>
              <a:gd name="connsiteX7" fmla="*/ 4102076 w 5283866"/>
              <a:gd name="connsiteY7" fmla="*/ 288400 h 4210442"/>
              <a:gd name="connsiteX8" fmla="*/ 3904377 w 5283866"/>
              <a:gd name="connsiteY8" fmla="*/ 446120 h 4210442"/>
              <a:gd name="connsiteX9" fmla="*/ 4188933 w 5283866"/>
              <a:gd name="connsiteY9" fmla="*/ 520843 h 4210442"/>
              <a:gd name="connsiteX10" fmla="*/ 4465492 w 5283866"/>
              <a:gd name="connsiteY10" fmla="*/ 626449 h 4210442"/>
              <a:gd name="connsiteX11" fmla="*/ 4517606 w 5283866"/>
              <a:gd name="connsiteY11" fmla="*/ 670015 h 4210442"/>
              <a:gd name="connsiteX12" fmla="*/ 4948576 w 5283866"/>
              <a:gd name="connsiteY12" fmla="*/ 954847 h 4210442"/>
              <a:gd name="connsiteX13" fmla="*/ 4866132 w 5283866"/>
              <a:gd name="connsiteY13" fmla="*/ 1015233 h 4210442"/>
              <a:gd name="connsiteX14" fmla="*/ 5019164 w 5283866"/>
              <a:gd name="connsiteY14" fmla="*/ 1087474 h 4210442"/>
              <a:gd name="connsiteX15" fmla="*/ 5053630 w 5283866"/>
              <a:gd name="connsiteY15" fmla="*/ 1117806 h 4210442"/>
              <a:gd name="connsiteX16" fmla="*/ 5024404 w 5283866"/>
              <a:gd name="connsiteY16" fmla="*/ 1154202 h 4210442"/>
              <a:gd name="connsiteX17" fmla="*/ 4960984 w 5283866"/>
              <a:gd name="connsiteY17" fmla="*/ 1179569 h 4210442"/>
              <a:gd name="connsiteX18" fmla="*/ 4876887 w 5283866"/>
              <a:gd name="connsiteY18" fmla="*/ 1243814 h 4210442"/>
              <a:gd name="connsiteX19" fmla="*/ 4880195 w 5283866"/>
              <a:gd name="connsiteY19" fmla="*/ 1293998 h 4210442"/>
              <a:gd name="connsiteX20" fmla="*/ 4930104 w 5283866"/>
              <a:gd name="connsiteY20" fmla="*/ 1384991 h 4210442"/>
              <a:gd name="connsiteX21" fmla="*/ 4855103 w 5283866"/>
              <a:gd name="connsiteY21" fmla="*/ 1480119 h 4210442"/>
              <a:gd name="connsiteX22" fmla="*/ 4816500 w 5283866"/>
              <a:gd name="connsiteY22" fmla="*/ 1508242 h 4210442"/>
              <a:gd name="connsiteX23" fmla="*/ 4890949 w 5283866"/>
              <a:gd name="connsiteY23" fmla="*/ 1517893 h 4210442"/>
              <a:gd name="connsiteX24" fmla="*/ 4916868 w 5283866"/>
              <a:gd name="connsiteY24" fmla="*/ 1557599 h 4210442"/>
              <a:gd name="connsiteX25" fmla="*/ 4928448 w 5283866"/>
              <a:gd name="connsiteY25" fmla="*/ 1577453 h 4210442"/>
              <a:gd name="connsiteX26" fmla="*/ 4998760 w 5283866"/>
              <a:gd name="connsiteY26" fmla="*/ 1701809 h 4210442"/>
              <a:gd name="connsiteX27" fmla="*/ 4986903 w 5283866"/>
              <a:gd name="connsiteY27" fmla="*/ 1736550 h 4210442"/>
              <a:gd name="connsiteX28" fmla="*/ 4869716 w 5283866"/>
              <a:gd name="connsiteY28" fmla="*/ 1904472 h 4210442"/>
              <a:gd name="connsiteX29" fmla="*/ 4994348 w 5283866"/>
              <a:gd name="connsiteY29" fmla="*/ 1951346 h 4210442"/>
              <a:gd name="connsiteX30" fmla="*/ 5001792 w 5283866"/>
              <a:gd name="connsiteY30" fmla="*/ 2030756 h 4210442"/>
              <a:gd name="connsiteX31" fmla="*/ 5065212 w 5283866"/>
              <a:gd name="connsiteY31" fmla="*/ 2119543 h 4210442"/>
              <a:gd name="connsiteX32" fmla="*/ 5204732 w 5283866"/>
              <a:gd name="connsiteY32" fmla="*/ 2244450 h 4210442"/>
              <a:gd name="connsiteX33" fmla="*/ 5283866 w 5283866"/>
              <a:gd name="connsiteY33" fmla="*/ 2328272 h 4210442"/>
              <a:gd name="connsiteX34" fmla="*/ 5147380 w 5283866"/>
              <a:gd name="connsiteY34" fmla="*/ 2350606 h 4210442"/>
              <a:gd name="connsiteX35" fmla="*/ 5126148 w 5283866"/>
              <a:gd name="connsiteY35" fmla="*/ 2363566 h 4210442"/>
              <a:gd name="connsiteX36" fmla="*/ 5142417 w 5283866"/>
              <a:gd name="connsiteY36" fmla="*/ 2407682 h 4210442"/>
              <a:gd name="connsiteX37" fmla="*/ 5164200 w 5283866"/>
              <a:gd name="connsiteY37" fmla="*/ 2451526 h 4210442"/>
              <a:gd name="connsiteX38" fmla="*/ 5149034 w 5283866"/>
              <a:gd name="connsiteY38" fmla="*/ 2485992 h 4210442"/>
              <a:gd name="connsiteX39" fmla="*/ 5042601 w 5283866"/>
              <a:gd name="connsiteY39" fmla="*/ 2635164 h 4210442"/>
              <a:gd name="connsiteX40" fmla="*/ 4955194 w 5283866"/>
              <a:gd name="connsiteY40" fmla="*/ 2694445 h 4210442"/>
              <a:gd name="connsiteX41" fmla="*/ 4756116 w 5283866"/>
              <a:gd name="connsiteY41" fmla="*/ 2963836 h 4210442"/>
              <a:gd name="connsiteX42" fmla="*/ 4693523 w 5283866"/>
              <a:gd name="connsiteY42" fmla="*/ 3051244 h 4210442"/>
              <a:gd name="connsiteX43" fmla="*/ 4739848 w 5283866"/>
              <a:gd name="connsiteY43" fmla="*/ 3082125 h 4210442"/>
              <a:gd name="connsiteX44" fmla="*/ 4651060 w 5283866"/>
              <a:gd name="connsiteY44" fmla="*/ 3173670 h 4210442"/>
              <a:gd name="connsiteX45" fmla="*/ 4546556 w 5283866"/>
              <a:gd name="connsiteY45" fmla="*/ 3275413 h 4210442"/>
              <a:gd name="connsiteX46" fmla="*/ 4519261 w 5283866"/>
              <a:gd name="connsiteY46" fmla="*/ 3302437 h 4210442"/>
              <a:gd name="connsiteX47" fmla="*/ 2364961 w 5283866"/>
              <a:gd name="connsiteY47" fmla="*/ 4209597 h 4210442"/>
              <a:gd name="connsiteX48" fmla="*/ 1796951 w 5283866"/>
              <a:gd name="connsiteY48" fmla="*/ 4075867 h 4210442"/>
              <a:gd name="connsiteX49" fmla="*/ 1572227 w 5283866"/>
              <a:gd name="connsiteY49" fmla="*/ 3971917 h 4210442"/>
              <a:gd name="connsiteX50" fmla="*/ 1284364 w 5283866"/>
              <a:gd name="connsiteY50" fmla="*/ 3805097 h 4210442"/>
              <a:gd name="connsiteX51" fmla="*/ 976645 w 5283866"/>
              <a:gd name="connsiteY51" fmla="*/ 3670815 h 4210442"/>
              <a:gd name="connsiteX52" fmla="*/ 871866 w 5283866"/>
              <a:gd name="connsiteY52" fmla="*/ 3547839 h 4210442"/>
              <a:gd name="connsiteX53" fmla="*/ 835195 w 5283866"/>
              <a:gd name="connsiteY53" fmla="*/ 3513373 h 4210442"/>
              <a:gd name="connsiteX54" fmla="*/ 743375 w 5283866"/>
              <a:gd name="connsiteY54" fmla="*/ 3468427 h 4210442"/>
              <a:gd name="connsiteX55" fmla="*/ 583175 w 5283866"/>
              <a:gd name="connsiteY55" fmla="*/ 3371370 h 4210442"/>
              <a:gd name="connsiteX56" fmla="*/ 641906 w 5283866"/>
              <a:gd name="connsiteY56" fmla="*/ 3349311 h 4210442"/>
              <a:gd name="connsiteX57" fmla="*/ 810930 w 5283866"/>
              <a:gd name="connsiteY57" fmla="*/ 3408042 h 4210442"/>
              <a:gd name="connsiteX58" fmla="*/ 933908 w 5283866"/>
              <a:gd name="connsiteY58" fmla="*/ 3423758 h 4210442"/>
              <a:gd name="connsiteX59" fmla="*/ 760747 w 5283866"/>
              <a:gd name="connsiteY59" fmla="*/ 3321187 h 4210442"/>
              <a:gd name="connsiteX60" fmla="*/ 593101 w 5283866"/>
              <a:gd name="connsiteY60" fmla="*/ 3187731 h 4210442"/>
              <a:gd name="connsiteX61" fmla="*/ 722419 w 5283866"/>
              <a:gd name="connsiteY61" fmla="*/ 3213374 h 4210442"/>
              <a:gd name="connsiteX62" fmla="*/ 727934 w 5283866"/>
              <a:gd name="connsiteY62" fmla="*/ 3195451 h 4210442"/>
              <a:gd name="connsiteX63" fmla="*/ 615987 w 5283866"/>
              <a:gd name="connsiteY63" fmla="*/ 3036630 h 4210442"/>
              <a:gd name="connsiteX64" fmla="*/ 560564 w 5283866"/>
              <a:gd name="connsiteY64" fmla="*/ 2972660 h 4210442"/>
              <a:gd name="connsiteX65" fmla="*/ 311302 w 5283866"/>
              <a:gd name="connsiteY65" fmla="*/ 2779924 h 4210442"/>
              <a:gd name="connsiteX66" fmla="*/ 547882 w 5283866"/>
              <a:gd name="connsiteY66" fmla="*/ 2865952 h 4210442"/>
              <a:gd name="connsiteX67" fmla="*/ 303582 w 5283866"/>
              <a:gd name="connsiteY67" fmla="*/ 2678453 h 4210442"/>
              <a:gd name="connsiteX68" fmla="*/ 185016 w 5283866"/>
              <a:gd name="connsiteY68" fmla="*/ 2609244 h 4210442"/>
              <a:gd name="connsiteX69" fmla="*/ 154963 w 5283866"/>
              <a:gd name="connsiteY69" fmla="*/ 2568435 h 4210442"/>
              <a:gd name="connsiteX70" fmla="*/ 207627 w 5283866"/>
              <a:gd name="connsiteY70" fmla="*/ 2559612 h 4210442"/>
              <a:gd name="connsiteX71" fmla="*/ 369207 w 5283866"/>
              <a:gd name="connsiteY71" fmla="*/ 2575330 h 4210442"/>
              <a:gd name="connsiteX72" fmla="*/ 169852 w 5283866"/>
              <a:gd name="connsiteY72" fmla="*/ 2449319 h 4210442"/>
              <a:gd name="connsiteX73" fmla="*/ 319299 w 5283866"/>
              <a:gd name="connsiteY73" fmla="*/ 2468619 h 4210442"/>
              <a:gd name="connsiteX74" fmla="*/ 362313 w 5283866"/>
              <a:gd name="connsiteY74" fmla="*/ 2418988 h 4210442"/>
              <a:gd name="connsiteX75" fmla="*/ 431798 w 5283866"/>
              <a:gd name="connsiteY75" fmla="*/ 2338750 h 4210442"/>
              <a:gd name="connsiteX76" fmla="*/ 479775 w 5283866"/>
              <a:gd name="connsiteY76" fmla="*/ 2294082 h 4210442"/>
              <a:gd name="connsiteX77" fmla="*/ 499903 w 5283866"/>
              <a:gd name="connsiteY77" fmla="*/ 2153458 h 4210442"/>
              <a:gd name="connsiteX78" fmla="*/ 458544 w 5283866"/>
              <a:gd name="connsiteY78" fmla="*/ 1999599 h 4210442"/>
              <a:gd name="connsiteX79" fmla="*/ 346596 w 5283866"/>
              <a:gd name="connsiteY79" fmla="*/ 1921843 h 4210442"/>
              <a:gd name="connsiteX80" fmla="*/ 378857 w 5283866"/>
              <a:gd name="connsiteY80" fmla="*/ 1834435 h 4210442"/>
              <a:gd name="connsiteX81" fmla="*/ 617091 w 5283866"/>
              <a:gd name="connsiteY81" fmla="*/ 1887376 h 4210442"/>
              <a:gd name="connsiteX82" fmla="*/ 260568 w 5283866"/>
              <a:gd name="connsiteY82" fmla="*/ 1679198 h 4210442"/>
              <a:gd name="connsiteX83" fmla="*/ 320402 w 5283866"/>
              <a:gd name="connsiteY83" fmla="*/ 1668720 h 4210442"/>
              <a:gd name="connsiteX84" fmla="*/ 317920 w 5283866"/>
              <a:gd name="connsiteY84" fmla="*/ 1652452 h 4210442"/>
              <a:gd name="connsiteX85" fmla="*/ 321779 w 5283866"/>
              <a:gd name="connsiteY85" fmla="*/ 1552359 h 4210442"/>
              <a:gd name="connsiteX86" fmla="*/ 331707 w 5283866"/>
              <a:gd name="connsiteY86" fmla="*/ 1506313 h 4210442"/>
              <a:gd name="connsiteX87" fmla="*/ 315990 w 5283866"/>
              <a:gd name="connsiteY87" fmla="*/ 1453371 h 4210442"/>
              <a:gd name="connsiteX88" fmla="*/ 583450 w 5283866"/>
              <a:gd name="connsiteY88" fmla="*/ 1474052 h 4210442"/>
              <a:gd name="connsiteX89" fmla="*/ 699809 w 5283866"/>
              <a:gd name="connsiteY89" fmla="*/ 1461919 h 4210442"/>
              <a:gd name="connsiteX90" fmla="*/ 902750 w 5283866"/>
              <a:gd name="connsiteY90" fmla="*/ 1458612 h 4210442"/>
              <a:gd name="connsiteX91" fmla="*/ 996774 w 5283866"/>
              <a:gd name="connsiteY91" fmla="*/ 1468814 h 4210442"/>
              <a:gd name="connsiteX92" fmla="*/ 1077012 w 5283866"/>
              <a:gd name="connsiteY92" fmla="*/ 1455578 h 4210442"/>
              <a:gd name="connsiteX93" fmla="*/ 1000083 w 5283866"/>
              <a:gd name="connsiteY93" fmla="*/ 1393262 h 4210442"/>
              <a:gd name="connsiteX94" fmla="*/ 891720 w 5283866"/>
              <a:gd name="connsiteY94" fmla="*/ 1394089 h 4210442"/>
              <a:gd name="connsiteX95" fmla="*/ 814515 w 5283866"/>
              <a:gd name="connsiteY95" fmla="*/ 1353557 h 4210442"/>
              <a:gd name="connsiteX96" fmla="*/ 740895 w 5283866"/>
              <a:gd name="connsiteY96" fmla="*/ 1280211 h 4210442"/>
              <a:gd name="connsiteX97" fmla="*/ 481154 w 5283866"/>
              <a:gd name="connsiteY97" fmla="*/ 1163301 h 4210442"/>
              <a:gd name="connsiteX98" fmla="*/ 433728 w 5283866"/>
              <a:gd name="connsiteY98" fmla="*/ 1118909 h 4210442"/>
              <a:gd name="connsiteX99" fmla="*/ 1176276 w 5283866"/>
              <a:gd name="connsiteY99" fmla="*/ 1288484 h 4210442"/>
              <a:gd name="connsiteX100" fmla="*/ 946867 w 5283866"/>
              <a:gd name="connsiteY100" fmla="*/ 1217344 h 4210442"/>
              <a:gd name="connsiteX101" fmla="*/ 1102104 w 5283866"/>
              <a:gd name="connsiteY101" fmla="*/ 1230304 h 4210442"/>
              <a:gd name="connsiteX102" fmla="*/ 1188133 w 5283866"/>
              <a:gd name="connsiteY102" fmla="*/ 1182603 h 4210442"/>
              <a:gd name="connsiteX103" fmla="*/ 1187030 w 5283866"/>
              <a:gd name="connsiteY103" fmla="*/ 1169092 h 4210442"/>
              <a:gd name="connsiteX104" fmla="*/ 1123887 w 5283866"/>
              <a:gd name="connsiteY104" fmla="*/ 1124698 h 4210442"/>
              <a:gd name="connsiteX105" fmla="*/ 1086938 w 5283866"/>
              <a:gd name="connsiteY105" fmla="*/ 1096023 h 4210442"/>
              <a:gd name="connsiteX106" fmla="*/ 985744 w 5283866"/>
              <a:gd name="connsiteY106" fmla="*/ 992622 h 4210442"/>
              <a:gd name="connsiteX107" fmla="*/ 1057987 w 5283866"/>
              <a:gd name="connsiteY107" fmla="*/ 981594 h 4210442"/>
              <a:gd name="connsiteX108" fmla="*/ 1084733 w 5283866"/>
              <a:gd name="connsiteY108" fmla="*/ 960086 h 4210442"/>
              <a:gd name="connsiteX109" fmla="*/ 1064605 w 5283866"/>
              <a:gd name="connsiteY109" fmla="*/ 929756 h 4210442"/>
              <a:gd name="connsiteX110" fmla="*/ 840985 w 5283866"/>
              <a:gd name="connsiteY110" fmla="*/ 836558 h 4210442"/>
              <a:gd name="connsiteX111" fmla="*/ 823615 w 5283866"/>
              <a:gd name="connsiteY111" fmla="*/ 764315 h 4210442"/>
              <a:gd name="connsiteX112" fmla="*/ 865526 w 5283866"/>
              <a:gd name="connsiteY112" fmla="*/ 753562 h 4210442"/>
              <a:gd name="connsiteX113" fmla="*/ 914331 w 5283866"/>
              <a:gd name="connsiteY113" fmla="*/ 758525 h 4210442"/>
              <a:gd name="connsiteX114" fmla="*/ 875452 w 5283866"/>
              <a:gd name="connsiteY114" fmla="*/ 701724 h 4210442"/>
              <a:gd name="connsiteX115" fmla="*/ 717181 w 5283866"/>
              <a:gd name="connsiteY115" fmla="*/ 644371 h 4210442"/>
              <a:gd name="connsiteX116" fmla="*/ 755783 w 5283866"/>
              <a:gd name="connsiteY116" fmla="*/ 591707 h 4210442"/>
              <a:gd name="connsiteX117" fmla="*/ 0 w 5283866"/>
              <a:gd name="connsiteY117" fmla="*/ 352370 h 4210442"/>
              <a:gd name="connsiteX118" fmla="*/ 135937 w 5283866"/>
              <a:gd name="connsiteY118" fmla="*/ 349889 h 4210442"/>
              <a:gd name="connsiteX119" fmla="*/ 421595 w 5283866"/>
              <a:gd name="connsiteY119" fmla="*/ 385458 h 4210442"/>
              <a:gd name="connsiteX120" fmla="*/ 564424 w 5283866"/>
              <a:gd name="connsiteY120" fmla="*/ 379393 h 4210442"/>
              <a:gd name="connsiteX121" fmla="*/ 698432 w 5283866"/>
              <a:gd name="connsiteY121" fmla="*/ 398694 h 4210442"/>
              <a:gd name="connsiteX122" fmla="*/ 815067 w 5283866"/>
              <a:gd name="connsiteY122" fmla="*/ 398694 h 4210442"/>
              <a:gd name="connsiteX123" fmla="*/ 705876 w 5283866"/>
              <a:gd name="connsiteY123" fmla="*/ 370568 h 4210442"/>
              <a:gd name="connsiteX124" fmla="*/ 775360 w 5283866"/>
              <a:gd name="connsiteY124" fmla="*/ 345477 h 4210442"/>
              <a:gd name="connsiteX125" fmla="*/ 787493 w 5283866"/>
              <a:gd name="connsiteY125" fmla="*/ 315146 h 4210442"/>
              <a:gd name="connsiteX126" fmla="*/ 819202 w 5283866"/>
              <a:gd name="connsiteY126" fmla="*/ 291709 h 4210442"/>
              <a:gd name="connsiteX127" fmla="*/ 998705 w 5283866"/>
              <a:gd name="connsiteY127" fmla="*/ 303291 h 4210442"/>
              <a:gd name="connsiteX128" fmla="*/ 880139 w 5283866"/>
              <a:gd name="connsiteY128" fmla="*/ 206783 h 4210442"/>
              <a:gd name="connsiteX129" fmla="*/ 804037 w 5283866"/>
              <a:gd name="connsiteY129" fmla="*/ 190790 h 4210442"/>
              <a:gd name="connsiteX130" fmla="*/ 786666 w 5283866"/>
              <a:gd name="connsiteY130" fmla="*/ 149707 h 4210442"/>
              <a:gd name="connsiteX131" fmla="*/ 821960 w 5283866"/>
              <a:gd name="connsiteY131" fmla="*/ 140884 h 4210442"/>
              <a:gd name="connsiteX132" fmla="*/ 997325 w 5283866"/>
              <a:gd name="connsiteY132" fmla="*/ 174800 h 4210442"/>
              <a:gd name="connsiteX133" fmla="*/ 1026829 w 5283866"/>
              <a:gd name="connsiteY133" fmla="*/ 161287 h 4210442"/>
              <a:gd name="connsiteX134" fmla="*/ 696777 w 5283866"/>
              <a:gd name="connsiteY134" fmla="*/ 73604 h 4210442"/>
              <a:gd name="connsiteX135" fmla="*/ 701741 w 5283866"/>
              <a:gd name="connsiteY135" fmla="*/ 50444 h 4210442"/>
              <a:gd name="connsiteX136" fmla="*/ 992362 w 5283866"/>
              <a:gd name="connsiteY136" fmla="*/ 86289 h 4210442"/>
              <a:gd name="connsiteX137" fmla="*/ 806519 w 5283866"/>
              <a:gd name="connsiteY137" fmla="*/ 18183 h 4210442"/>
              <a:gd name="connsiteX138" fmla="*/ 839883 w 5283866"/>
              <a:gd name="connsiteY138" fmla="*/ 18 h 4210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5283866" h="4210442">
                <a:moveTo>
                  <a:pt x="839883" y="18"/>
                </a:moveTo>
                <a:cubicBezTo>
                  <a:pt x="851945" y="328"/>
                  <a:pt x="864423" y="4671"/>
                  <a:pt x="875727" y="6050"/>
                </a:cubicBezTo>
                <a:cubicBezTo>
                  <a:pt x="1125267" y="36932"/>
                  <a:pt x="1374804" y="70296"/>
                  <a:pt x="1624617" y="99799"/>
                </a:cubicBezTo>
                <a:cubicBezTo>
                  <a:pt x="1858164" y="127373"/>
                  <a:pt x="2093363" y="133714"/>
                  <a:pt x="2328012" y="148051"/>
                </a:cubicBezTo>
                <a:cubicBezTo>
                  <a:pt x="2612016" y="165424"/>
                  <a:pt x="2895470" y="189965"/>
                  <a:pt x="3177820" y="228566"/>
                </a:cubicBezTo>
                <a:cubicBezTo>
                  <a:pt x="3373866" y="255590"/>
                  <a:pt x="3571843" y="274338"/>
                  <a:pt x="3770646" y="252831"/>
                </a:cubicBezTo>
                <a:cubicBezTo>
                  <a:pt x="3780572" y="251727"/>
                  <a:pt x="3791878" y="248144"/>
                  <a:pt x="3800149" y="251727"/>
                </a:cubicBezTo>
                <a:cubicBezTo>
                  <a:pt x="3896658" y="291986"/>
                  <a:pt x="4001986" y="263033"/>
                  <a:pt x="4102076" y="288400"/>
                </a:cubicBezTo>
                <a:cubicBezTo>
                  <a:pt x="4076434" y="386286"/>
                  <a:pt x="3966416" y="378289"/>
                  <a:pt x="3904377" y="446120"/>
                </a:cubicBezTo>
                <a:cubicBezTo>
                  <a:pt x="4005570" y="473141"/>
                  <a:pt x="4096562" y="500439"/>
                  <a:pt x="4188933" y="520843"/>
                </a:cubicBezTo>
                <a:cubicBezTo>
                  <a:pt x="4286818" y="542350"/>
                  <a:pt x="4369813" y="600531"/>
                  <a:pt x="4465492" y="626449"/>
                </a:cubicBezTo>
                <a:cubicBezTo>
                  <a:pt x="4485897" y="631964"/>
                  <a:pt x="4510437" y="651264"/>
                  <a:pt x="4517606" y="670015"/>
                </a:cubicBezTo>
                <a:cubicBezTo>
                  <a:pt x="4540768" y="730677"/>
                  <a:pt x="5003171" y="900804"/>
                  <a:pt x="4948576" y="954847"/>
                </a:cubicBezTo>
                <a:cubicBezTo>
                  <a:pt x="4925966" y="977182"/>
                  <a:pt x="4896738" y="993174"/>
                  <a:pt x="4866132" y="1015233"/>
                </a:cubicBezTo>
                <a:cubicBezTo>
                  <a:pt x="4912180" y="1056869"/>
                  <a:pt x="4964017" y="1075067"/>
                  <a:pt x="5019164" y="1087474"/>
                </a:cubicBezTo>
                <a:cubicBezTo>
                  <a:pt x="5035708" y="1091335"/>
                  <a:pt x="5051977" y="1099055"/>
                  <a:pt x="5053630" y="1117806"/>
                </a:cubicBezTo>
                <a:cubicBezTo>
                  <a:pt x="5055284" y="1137382"/>
                  <a:pt x="5038464" y="1145101"/>
                  <a:pt x="5024404" y="1154202"/>
                </a:cubicBezTo>
                <a:cubicBezTo>
                  <a:pt x="5004826" y="1166885"/>
                  <a:pt x="4985800" y="1177916"/>
                  <a:pt x="4960984" y="1179569"/>
                </a:cubicBezTo>
                <a:cubicBezTo>
                  <a:pt x="4920176" y="1182051"/>
                  <a:pt x="4900600" y="1217344"/>
                  <a:pt x="4876887" y="1243814"/>
                </a:cubicBezTo>
                <a:cubicBezTo>
                  <a:pt x="4863652" y="1258705"/>
                  <a:pt x="4857034" y="1288759"/>
                  <a:pt x="4880195" y="1293998"/>
                </a:cubicBezTo>
                <a:cubicBezTo>
                  <a:pt x="4935892" y="1306682"/>
                  <a:pt x="4931480" y="1343355"/>
                  <a:pt x="4930104" y="1384991"/>
                </a:cubicBezTo>
                <a:cubicBezTo>
                  <a:pt x="4928173" y="1436553"/>
                  <a:pt x="4895360" y="1460265"/>
                  <a:pt x="4855103" y="1480119"/>
                </a:cubicBezTo>
                <a:cubicBezTo>
                  <a:pt x="4841316" y="1487011"/>
                  <a:pt x="4821740" y="1486735"/>
                  <a:pt x="4816500" y="1508242"/>
                </a:cubicBezTo>
                <a:cubicBezTo>
                  <a:pt x="4839110" y="1528648"/>
                  <a:pt x="4866684" y="1512103"/>
                  <a:pt x="4890949" y="1517893"/>
                </a:cubicBezTo>
                <a:cubicBezTo>
                  <a:pt x="4911077" y="1522581"/>
                  <a:pt x="4944441" y="1520100"/>
                  <a:pt x="4916868" y="1557599"/>
                </a:cubicBezTo>
                <a:cubicBezTo>
                  <a:pt x="4908870" y="1568352"/>
                  <a:pt x="4918245" y="1576625"/>
                  <a:pt x="4928448" y="1577453"/>
                </a:cubicBezTo>
                <a:cubicBezTo>
                  <a:pt x="5010066" y="1586000"/>
                  <a:pt x="4972566" y="1661827"/>
                  <a:pt x="4998760" y="1701809"/>
                </a:cubicBezTo>
                <a:cubicBezTo>
                  <a:pt x="5005928" y="1712836"/>
                  <a:pt x="4998208" y="1731862"/>
                  <a:pt x="4986903" y="1736550"/>
                </a:cubicBezTo>
                <a:cubicBezTo>
                  <a:pt x="4914660" y="1767432"/>
                  <a:pt x="4904735" y="1841053"/>
                  <a:pt x="4869716" y="1904472"/>
                </a:cubicBezTo>
                <a:cubicBezTo>
                  <a:pt x="4907768" y="1929562"/>
                  <a:pt x="4953264" y="1935077"/>
                  <a:pt x="4994348" y="1951346"/>
                </a:cubicBezTo>
                <a:cubicBezTo>
                  <a:pt x="5037087" y="1968441"/>
                  <a:pt x="5037087" y="1981125"/>
                  <a:pt x="5001792" y="2030756"/>
                </a:cubicBezTo>
                <a:cubicBezTo>
                  <a:pt x="5093611" y="2041511"/>
                  <a:pt x="5093611" y="2041511"/>
                  <a:pt x="5065212" y="2119543"/>
                </a:cubicBezTo>
                <a:cubicBezTo>
                  <a:pt x="5142142" y="2126712"/>
                  <a:pt x="5192876" y="2163660"/>
                  <a:pt x="5204732" y="2244450"/>
                </a:cubicBezTo>
                <a:cubicBezTo>
                  <a:pt x="5210523" y="2283604"/>
                  <a:pt x="5245265" y="2302077"/>
                  <a:pt x="5283866" y="2328272"/>
                </a:cubicBezTo>
                <a:cubicBezTo>
                  <a:pt x="5235890" y="2353641"/>
                  <a:pt x="5203354" y="2406580"/>
                  <a:pt x="5147380" y="2350606"/>
                </a:cubicBezTo>
                <a:cubicBezTo>
                  <a:pt x="5126976" y="2330203"/>
                  <a:pt x="5128904" y="2356121"/>
                  <a:pt x="5126148" y="2363566"/>
                </a:cubicBezTo>
                <a:cubicBezTo>
                  <a:pt x="5119532" y="2381764"/>
                  <a:pt x="5133316" y="2393897"/>
                  <a:pt x="5142417" y="2407682"/>
                </a:cubicBezTo>
                <a:cubicBezTo>
                  <a:pt x="5151240" y="2421470"/>
                  <a:pt x="5161718" y="2436083"/>
                  <a:pt x="5164200" y="2451526"/>
                </a:cubicBezTo>
                <a:cubicBezTo>
                  <a:pt x="5165852" y="2462279"/>
                  <a:pt x="5157858" y="2477994"/>
                  <a:pt x="5149034" y="2485992"/>
                </a:cubicBezTo>
                <a:cubicBezTo>
                  <a:pt x="5102710" y="2528178"/>
                  <a:pt x="5130284" y="2623031"/>
                  <a:pt x="5042601" y="2635164"/>
                </a:cubicBezTo>
                <a:cubicBezTo>
                  <a:pt x="5003171" y="2640677"/>
                  <a:pt x="4984146" y="2675420"/>
                  <a:pt x="4955194" y="2694445"/>
                </a:cubicBezTo>
                <a:cubicBezTo>
                  <a:pt x="4854552" y="2760897"/>
                  <a:pt x="4787272" y="2846375"/>
                  <a:pt x="4756116" y="2963836"/>
                </a:cubicBezTo>
                <a:cubicBezTo>
                  <a:pt x="4747568" y="2996372"/>
                  <a:pt x="4714754" y="3022569"/>
                  <a:pt x="4693523" y="3051244"/>
                </a:cubicBezTo>
                <a:cubicBezTo>
                  <a:pt x="4703726" y="3072199"/>
                  <a:pt x="4759424" y="3026979"/>
                  <a:pt x="4739848" y="3082125"/>
                </a:cubicBezTo>
                <a:cubicBezTo>
                  <a:pt x="4724958" y="3123486"/>
                  <a:pt x="4686906" y="3149129"/>
                  <a:pt x="4651060" y="3173670"/>
                </a:cubicBezTo>
                <a:cubicBezTo>
                  <a:pt x="4610252" y="3201518"/>
                  <a:pt x="4565032" y="3223852"/>
                  <a:pt x="4546556" y="3275413"/>
                </a:cubicBezTo>
                <a:cubicBezTo>
                  <a:pt x="4542697" y="3286444"/>
                  <a:pt x="4530288" y="3298024"/>
                  <a:pt x="4519261" y="3302437"/>
                </a:cubicBezTo>
                <a:cubicBezTo>
                  <a:pt x="3944081" y="4209875"/>
                  <a:pt x="2528194" y="4215939"/>
                  <a:pt x="2364961" y="4209597"/>
                </a:cubicBezTo>
                <a:cubicBezTo>
                  <a:pt x="2167260" y="4201602"/>
                  <a:pt x="1980313" y="4145627"/>
                  <a:pt x="1796951" y="4075867"/>
                </a:cubicBezTo>
                <a:cubicBezTo>
                  <a:pt x="1719469" y="4046365"/>
                  <a:pt x="1647505" y="4004453"/>
                  <a:pt x="1572227" y="3971917"/>
                </a:cubicBezTo>
                <a:cubicBezTo>
                  <a:pt x="1468277" y="3926971"/>
                  <a:pt x="1388040" y="3841219"/>
                  <a:pt x="1284364" y="3805097"/>
                </a:cubicBezTo>
                <a:cubicBezTo>
                  <a:pt x="1177655" y="3767873"/>
                  <a:pt x="1086388" y="3699767"/>
                  <a:pt x="976645" y="3670815"/>
                </a:cubicBezTo>
                <a:cubicBezTo>
                  <a:pt x="918742" y="3655375"/>
                  <a:pt x="862768" y="3627527"/>
                  <a:pt x="871866" y="3547839"/>
                </a:cubicBezTo>
                <a:cubicBezTo>
                  <a:pt x="874349" y="3525228"/>
                  <a:pt x="859184" y="3506755"/>
                  <a:pt x="835195" y="3513373"/>
                </a:cubicBezTo>
                <a:cubicBezTo>
                  <a:pt x="789424" y="3525780"/>
                  <a:pt x="768744" y="3492967"/>
                  <a:pt x="743375" y="3468427"/>
                </a:cubicBezTo>
                <a:cubicBezTo>
                  <a:pt x="698156" y="3424863"/>
                  <a:pt x="655142" y="3378540"/>
                  <a:pt x="583175" y="3371370"/>
                </a:cubicBezTo>
                <a:cubicBezTo>
                  <a:pt x="596961" y="3337178"/>
                  <a:pt x="620399" y="3342142"/>
                  <a:pt x="641906" y="3349311"/>
                </a:cubicBezTo>
                <a:cubicBezTo>
                  <a:pt x="698432" y="3368062"/>
                  <a:pt x="754405" y="3389293"/>
                  <a:pt x="810930" y="3408042"/>
                </a:cubicBezTo>
                <a:cubicBezTo>
                  <a:pt x="847878" y="3420175"/>
                  <a:pt x="884551" y="3437271"/>
                  <a:pt x="933908" y="3423758"/>
                </a:cubicBezTo>
                <a:cubicBezTo>
                  <a:pt x="891445" y="3354826"/>
                  <a:pt x="819202" y="3342418"/>
                  <a:pt x="760747" y="3321187"/>
                </a:cubicBezTo>
                <a:cubicBezTo>
                  <a:pt x="687678" y="3294441"/>
                  <a:pt x="644664" y="3243980"/>
                  <a:pt x="593101" y="3187731"/>
                </a:cubicBezTo>
                <a:cubicBezTo>
                  <a:pt x="646869" y="3174220"/>
                  <a:pt x="680233" y="3215581"/>
                  <a:pt x="722419" y="3213374"/>
                </a:cubicBezTo>
                <a:cubicBezTo>
                  <a:pt x="724627" y="3206207"/>
                  <a:pt x="728486" y="3195729"/>
                  <a:pt x="727934" y="3195451"/>
                </a:cubicBezTo>
                <a:cubicBezTo>
                  <a:pt x="659002" y="3164570"/>
                  <a:pt x="626741" y="3106666"/>
                  <a:pt x="615987" y="3036630"/>
                </a:cubicBezTo>
                <a:cubicBezTo>
                  <a:pt x="610473" y="3000510"/>
                  <a:pt x="585381" y="2989205"/>
                  <a:pt x="560564" y="2972660"/>
                </a:cubicBezTo>
                <a:cubicBezTo>
                  <a:pt x="473984" y="2913930"/>
                  <a:pt x="382441" y="2860713"/>
                  <a:pt x="311302" y="2779924"/>
                </a:cubicBezTo>
                <a:cubicBezTo>
                  <a:pt x="393471" y="2790677"/>
                  <a:pt x="459371" y="2843341"/>
                  <a:pt x="547882" y="2865952"/>
                </a:cubicBezTo>
                <a:cubicBezTo>
                  <a:pt x="477570" y="2777166"/>
                  <a:pt x="386577" y="2732222"/>
                  <a:pt x="303582" y="2678453"/>
                </a:cubicBezTo>
                <a:cubicBezTo>
                  <a:pt x="265806" y="2653913"/>
                  <a:pt x="230790" y="2622479"/>
                  <a:pt x="185016" y="2609244"/>
                </a:cubicBezTo>
                <a:cubicBezTo>
                  <a:pt x="168748" y="2604556"/>
                  <a:pt x="142002" y="2594630"/>
                  <a:pt x="154963" y="2568435"/>
                </a:cubicBezTo>
                <a:cubicBezTo>
                  <a:pt x="165990" y="2546654"/>
                  <a:pt x="187773" y="2553269"/>
                  <a:pt x="207627" y="2559612"/>
                </a:cubicBezTo>
                <a:cubicBezTo>
                  <a:pt x="255328" y="2575330"/>
                  <a:pt x="304685" y="2575604"/>
                  <a:pt x="369207" y="2575330"/>
                </a:cubicBezTo>
                <a:cubicBezTo>
                  <a:pt x="315163" y="2503363"/>
                  <a:pt x="216174" y="2524871"/>
                  <a:pt x="169852" y="2449319"/>
                </a:cubicBezTo>
                <a:cubicBezTo>
                  <a:pt x="227755" y="2436083"/>
                  <a:pt x="272424" y="2463381"/>
                  <a:pt x="319299" y="2468619"/>
                </a:cubicBezTo>
                <a:cubicBezTo>
                  <a:pt x="361761" y="2473307"/>
                  <a:pt x="372239" y="2460624"/>
                  <a:pt x="362313" y="2418988"/>
                </a:cubicBezTo>
                <a:cubicBezTo>
                  <a:pt x="346873" y="2354190"/>
                  <a:pt x="370034" y="2321102"/>
                  <a:pt x="431798" y="2338750"/>
                </a:cubicBezTo>
                <a:cubicBezTo>
                  <a:pt x="489149" y="2355293"/>
                  <a:pt x="495215" y="2331030"/>
                  <a:pt x="479775" y="2294082"/>
                </a:cubicBezTo>
                <a:cubicBezTo>
                  <a:pt x="457716" y="2240315"/>
                  <a:pt x="482807" y="2198678"/>
                  <a:pt x="499903" y="2153458"/>
                </a:cubicBezTo>
                <a:cubicBezTo>
                  <a:pt x="526099" y="2084525"/>
                  <a:pt x="515069" y="2050885"/>
                  <a:pt x="458544" y="1999599"/>
                </a:cubicBezTo>
                <a:cubicBezTo>
                  <a:pt x="426835" y="1970921"/>
                  <a:pt x="392645" y="1946658"/>
                  <a:pt x="346596" y="1921843"/>
                </a:cubicBezTo>
                <a:cubicBezTo>
                  <a:pt x="452753" y="1908331"/>
                  <a:pt x="341358" y="1862836"/>
                  <a:pt x="378857" y="1834435"/>
                </a:cubicBezTo>
                <a:cubicBezTo>
                  <a:pt x="453856" y="1822854"/>
                  <a:pt x="515069" y="1913294"/>
                  <a:pt x="617091" y="1887376"/>
                </a:cubicBezTo>
                <a:cubicBezTo>
                  <a:pt x="491080" y="1809066"/>
                  <a:pt x="351835" y="1783423"/>
                  <a:pt x="260568" y="1679198"/>
                </a:cubicBezTo>
                <a:cubicBezTo>
                  <a:pt x="281523" y="1655484"/>
                  <a:pt x="302479" y="1677543"/>
                  <a:pt x="320402" y="1668720"/>
                </a:cubicBezTo>
                <a:cubicBezTo>
                  <a:pt x="319850" y="1663205"/>
                  <a:pt x="321230" y="1654932"/>
                  <a:pt x="317920" y="1652452"/>
                </a:cubicBezTo>
                <a:cubicBezTo>
                  <a:pt x="249815" y="1595650"/>
                  <a:pt x="248711" y="1594273"/>
                  <a:pt x="321779" y="1552359"/>
                </a:cubicBezTo>
                <a:cubicBezTo>
                  <a:pt x="347424" y="1537746"/>
                  <a:pt x="345218" y="1524786"/>
                  <a:pt x="331707" y="1506313"/>
                </a:cubicBezTo>
                <a:cubicBezTo>
                  <a:pt x="322055" y="1493353"/>
                  <a:pt x="310475" y="1481772"/>
                  <a:pt x="315990" y="1453371"/>
                </a:cubicBezTo>
                <a:cubicBezTo>
                  <a:pt x="355971" y="1489769"/>
                  <a:pt x="549259" y="1477912"/>
                  <a:pt x="583450" y="1474052"/>
                </a:cubicBezTo>
                <a:cubicBezTo>
                  <a:pt x="621777" y="1469917"/>
                  <a:pt x="659553" y="1452269"/>
                  <a:pt x="699809" y="1461919"/>
                </a:cubicBezTo>
                <a:cubicBezTo>
                  <a:pt x="732070" y="1469641"/>
                  <a:pt x="881516" y="1544364"/>
                  <a:pt x="902750" y="1458612"/>
                </a:cubicBezTo>
                <a:cubicBezTo>
                  <a:pt x="903853" y="1454475"/>
                  <a:pt x="964237" y="1464127"/>
                  <a:pt x="996774" y="1468814"/>
                </a:cubicBezTo>
                <a:cubicBezTo>
                  <a:pt x="1025451" y="1472674"/>
                  <a:pt x="1057712" y="1489769"/>
                  <a:pt x="1077012" y="1455578"/>
                </a:cubicBezTo>
                <a:cubicBezTo>
                  <a:pt x="1088317" y="1435450"/>
                  <a:pt x="1041719" y="1396571"/>
                  <a:pt x="1000083" y="1393262"/>
                </a:cubicBezTo>
                <a:cubicBezTo>
                  <a:pt x="963961" y="1390229"/>
                  <a:pt x="926186" y="1385817"/>
                  <a:pt x="891720" y="1394089"/>
                </a:cubicBezTo>
                <a:cubicBezTo>
                  <a:pt x="849258" y="1404017"/>
                  <a:pt x="826372" y="1388024"/>
                  <a:pt x="814515" y="1353557"/>
                </a:cubicBezTo>
                <a:cubicBezTo>
                  <a:pt x="801280" y="1315506"/>
                  <a:pt x="775911" y="1297858"/>
                  <a:pt x="740895" y="1280211"/>
                </a:cubicBezTo>
                <a:cubicBezTo>
                  <a:pt x="655967" y="1237474"/>
                  <a:pt x="574352" y="1188118"/>
                  <a:pt x="481154" y="1163301"/>
                </a:cubicBezTo>
                <a:cubicBezTo>
                  <a:pt x="462679" y="1158337"/>
                  <a:pt x="442276" y="1151719"/>
                  <a:pt x="433728" y="1118909"/>
                </a:cubicBezTo>
                <a:cubicBezTo>
                  <a:pt x="686023" y="1167987"/>
                  <a:pt x="915984" y="1295929"/>
                  <a:pt x="1176276" y="1288484"/>
                </a:cubicBezTo>
                <a:cubicBezTo>
                  <a:pt x="1105137" y="1247950"/>
                  <a:pt x="1022694" y="1245745"/>
                  <a:pt x="946867" y="1217344"/>
                </a:cubicBezTo>
                <a:cubicBezTo>
                  <a:pt x="1000635" y="1196113"/>
                  <a:pt x="1051094" y="1218172"/>
                  <a:pt x="1102104" y="1230304"/>
                </a:cubicBezTo>
                <a:cubicBezTo>
                  <a:pt x="1144843" y="1240230"/>
                  <a:pt x="1183446" y="1241885"/>
                  <a:pt x="1188133" y="1182603"/>
                </a:cubicBezTo>
                <a:cubicBezTo>
                  <a:pt x="1186478" y="1178742"/>
                  <a:pt x="1186754" y="1173780"/>
                  <a:pt x="1187030" y="1169092"/>
                </a:cubicBezTo>
                <a:cubicBezTo>
                  <a:pt x="1172690" y="1144552"/>
                  <a:pt x="1150358" y="1131868"/>
                  <a:pt x="1123887" y="1124698"/>
                </a:cubicBezTo>
                <a:cubicBezTo>
                  <a:pt x="1107894" y="1120286"/>
                  <a:pt x="1086663" y="1113668"/>
                  <a:pt x="1086938" y="1096023"/>
                </a:cubicBezTo>
                <a:cubicBezTo>
                  <a:pt x="1087765" y="1030674"/>
                  <a:pt x="1036756" y="1011647"/>
                  <a:pt x="985744" y="992622"/>
                </a:cubicBezTo>
                <a:cubicBezTo>
                  <a:pt x="1014145" y="960086"/>
                  <a:pt x="1036479" y="984074"/>
                  <a:pt x="1057987" y="981594"/>
                </a:cubicBezTo>
                <a:cubicBezTo>
                  <a:pt x="1072049" y="979939"/>
                  <a:pt x="1084733" y="976906"/>
                  <a:pt x="1084733" y="960086"/>
                </a:cubicBezTo>
                <a:cubicBezTo>
                  <a:pt x="1085008" y="946023"/>
                  <a:pt x="1078390" y="930030"/>
                  <a:pt x="1064605" y="929756"/>
                </a:cubicBezTo>
                <a:cubicBezTo>
                  <a:pt x="978300" y="927273"/>
                  <a:pt x="930599" y="836833"/>
                  <a:pt x="840985" y="836558"/>
                </a:cubicBezTo>
                <a:cubicBezTo>
                  <a:pt x="787493" y="836558"/>
                  <a:pt x="868834" y="785547"/>
                  <a:pt x="823615" y="764315"/>
                </a:cubicBezTo>
                <a:cubicBezTo>
                  <a:pt x="813687" y="759628"/>
                  <a:pt x="849533" y="752460"/>
                  <a:pt x="865526" y="753562"/>
                </a:cubicBezTo>
                <a:cubicBezTo>
                  <a:pt x="881242" y="754665"/>
                  <a:pt x="895304" y="768175"/>
                  <a:pt x="914331" y="758525"/>
                </a:cubicBezTo>
                <a:cubicBezTo>
                  <a:pt x="924808" y="724059"/>
                  <a:pt x="897787" y="711375"/>
                  <a:pt x="875452" y="701724"/>
                </a:cubicBezTo>
                <a:cubicBezTo>
                  <a:pt x="823889" y="679390"/>
                  <a:pt x="773706" y="652369"/>
                  <a:pt x="717181" y="644371"/>
                </a:cubicBezTo>
                <a:cubicBezTo>
                  <a:pt x="697053" y="641614"/>
                  <a:pt x="746133" y="604666"/>
                  <a:pt x="755783" y="591707"/>
                </a:cubicBezTo>
                <a:cubicBezTo>
                  <a:pt x="528304" y="455496"/>
                  <a:pt x="254778" y="462388"/>
                  <a:pt x="0" y="352370"/>
                </a:cubicBezTo>
                <a:cubicBezTo>
                  <a:pt x="56250" y="330864"/>
                  <a:pt x="97610" y="346580"/>
                  <a:pt x="135937" y="349889"/>
                </a:cubicBezTo>
                <a:cubicBezTo>
                  <a:pt x="231615" y="358160"/>
                  <a:pt x="326193" y="375256"/>
                  <a:pt x="421595" y="385458"/>
                </a:cubicBezTo>
                <a:cubicBezTo>
                  <a:pt x="468469" y="390421"/>
                  <a:pt x="512035" y="409172"/>
                  <a:pt x="564424" y="379393"/>
                </a:cubicBezTo>
                <a:cubicBezTo>
                  <a:pt x="599443" y="359540"/>
                  <a:pt x="655418" y="381046"/>
                  <a:pt x="698432" y="398694"/>
                </a:cubicBezTo>
                <a:cubicBezTo>
                  <a:pt x="734000" y="413307"/>
                  <a:pt x="767916" y="417167"/>
                  <a:pt x="815067" y="398694"/>
                </a:cubicBezTo>
                <a:cubicBezTo>
                  <a:pt x="772328" y="387389"/>
                  <a:pt x="739515" y="377463"/>
                  <a:pt x="705876" y="370568"/>
                </a:cubicBezTo>
                <a:cubicBezTo>
                  <a:pt x="679130" y="365055"/>
                  <a:pt x="742825" y="342719"/>
                  <a:pt x="775360" y="345477"/>
                </a:cubicBezTo>
                <a:cubicBezTo>
                  <a:pt x="820857" y="349337"/>
                  <a:pt x="795214" y="335000"/>
                  <a:pt x="787493" y="315146"/>
                </a:cubicBezTo>
                <a:cubicBezTo>
                  <a:pt x="779221" y="293915"/>
                  <a:pt x="803761" y="287298"/>
                  <a:pt x="819202" y="291709"/>
                </a:cubicBezTo>
                <a:cubicBezTo>
                  <a:pt x="878484" y="309081"/>
                  <a:pt x="937491" y="278474"/>
                  <a:pt x="998705" y="303291"/>
                </a:cubicBezTo>
                <a:cubicBezTo>
                  <a:pt x="983263" y="242077"/>
                  <a:pt x="949899" y="215331"/>
                  <a:pt x="880139" y="206783"/>
                </a:cubicBezTo>
                <a:cubicBezTo>
                  <a:pt x="853944" y="203475"/>
                  <a:pt x="826647" y="208438"/>
                  <a:pt x="804037" y="190790"/>
                </a:cubicBezTo>
                <a:cubicBezTo>
                  <a:pt x="791076" y="180590"/>
                  <a:pt x="776463" y="168457"/>
                  <a:pt x="786666" y="149707"/>
                </a:cubicBezTo>
                <a:cubicBezTo>
                  <a:pt x="793834" y="136471"/>
                  <a:pt x="809276" y="136471"/>
                  <a:pt x="821960" y="140884"/>
                </a:cubicBezTo>
                <a:cubicBezTo>
                  <a:pt x="878761" y="160461"/>
                  <a:pt x="938043" y="167630"/>
                  <a:pt x="997325" y="174800"/>
                </a:cubicBezTo>
                <a:cubicBezTo>
                  <a:pt x="1006426" y="175902"/>
                  <a:pt x="1016626" y="179487"/>
                  <a:pt x="1026829" y="161287"/>
                </a:cubicBezTo>
                <a:cubicBezTo>
                  <a:pt x="915984" y="131783"/>
                  <a:pt x="810655" y="89872"/>
                  <a:pt x="696777" y="73604"/>
                </a:cubicBezTo>
                <a:cubicBezTo>
                  <a:pt x="698432" y="65884"/>
                  <a:pt x="700086" y="58164"/>
                  <a:pt x="701741" y="50444"/>
                </a:cubicBezTo>
                <a:cubicBezTo>
                  <a:pt x="790801" y="61471"/>
                  <a:pt x="879864" y="72501"/>
                  <a:pt x="992362" y="86289"/>
                </a:cubicBezTo>
                <a:cubicBezTo>
                  <a:pt x="923153" y="42446"/>
                  <a:pt x="857805" y="57060"/>
                  <a:pt x="806519" y="18183"/>
                </a:cubicBezTo>
                <a:cubicBezTo>
                  <a:pt x="816170" y="3431"/>
                  <a:pt x="827820" y="-292"/>
                  <a:pt x="839883" y="18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83099611-CED4-D817-C92B-1A8300F9CF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3538" y="3773462"/>
            <a:ext cx="2775284" cy="738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991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6ADA5C6-38C7-C0FF-BABF-056A96F21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3000" dirty="0"/>
              <a:t>Søk om lån og stipend til høyere og annen utdanning</a:t>
            </a:r>
            <a:br>
              <a:rPr lang="nb-NO" sz="3000" dirty="0"/>
            </a:br>
            <a:r>
              <a:rPr lang="nb-NO" sz="3000" dirty="0"/>
              <a:t>Steg: Støtte fra annet land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92F4C4C-6095-B367-1CED-376A28DEA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/>
              <a:t>Velg «Nei» hvis du ikke mottar støtte fra et annet land.</a:t>
            </a:r>
          </a:p>
          <a:p>
            <a:r>
              <a:rPr lang="nb-NO" sz="2000"/>
              <a:t>Velg «Neste»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DB0120A9-FBEB-0896-2661-9264E65BC6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532" y="2873549"/>
            <a:ext cx="5150277" cy="293565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14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1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D3C65C97-0BDD-545E-4DAB-D06FB6C75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3000" dirty="0"/>
              <a:t>Søk om lån og stipend til høyere og annen utdanning</a:t>
            </a:r>
            <a:br>
              <a:rPr lang="nb-NO" sz="3000" dirty="0"/>
            </a:br>
            <a:r>
              <a:rPr lang="nb-NO" sz="3000" dirty="0"/>
              <a:t>Steg: Støtte fra annet land tidligere</a:t>
            </a:r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5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4B21FA1-C153-AD8A-AE76-F198FE677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/>
              <a:t>Velg «Nei» hvis du IKKE har fått støtte fra et annet land.</a:t>
            </a:r>
          </a:p>
          <a:p>
            <a:r>
              <a:rPr lang="nb-NO" sz="2000"/>
              <a:t>Trykk «Neste»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708BC041-0282-F82D-A3B3-B360438017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532" y="3098873"/>
            <a:ext cx="5150277" cy="2485008"/>
          </a:xfrm>
          <a:prstGeom prst="rect">
            <a:avLst/>
          </a:prstGeom>
        </p:spPr>
      </p:pic>
      <p:sp>
        <p:nvSpPr>
          <p:cNvPr id="23" name="Rectangle 17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319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6A07FAA2-947D-551B-20FF-4DA2FBB24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3000" dirty="0"/>
              <a:t>Søk om lån og stipend til høyere og annen utdanning</a:t>
            </a:r>
            <a:br>
              <a:rPr lang="nb-NO" sz="3000" dirty="0"/>
            </a:br>
            <a:r>
              <a:rPr lang="nb-NO" sz="3000" dirty="0"/>
              <a:t>Steg: Botilbud fra det offentlige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75556E7-BD57-BA00-E3DF-6D1E9352A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/>
              <a:t>Velg «Ja» hvis du bor i en bolig som blir betalt av det offentlige.</a:t>
            </a:r>
          </a:p>
          <a:p>
            <a:r>
              <a:rPr lang="nb-NO" sz="2000"/>
              <a:t>Velg «Nei» hvis du betaler for boligen selv.</a:t>
            </a:r>
          </a:p>
          <a:p>
            <a:r>
              <a:rPr lang="nb-NO" sz="2000"/>
              <a:t>Trykk «Neste»</a:t>
            </a:r>
          </a:p>
        </p:txBody>
      </p:sp>
      <p:pic>
        <p:nvPicPr>
          <p:cNvPr id="5" name="Bilde 4" descr="Et bilde som inneholder tekst, skjermbilde, Font&#10;&#10;KI-generert innhold kan være feil.">
            <a:extLst>
              <a:ext uri="{FF2B5EF4-FFF2-40B4-BE49-F238E27FC236}">
                <a16:creationId xmlns:a16="http://schemas.microsoft.com/office/drawing/2014/main" id="{3A00BFEB-7A1C-5997-408E-49D10C8FD7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532" y="3002305"/>
            <a:ext cx="5150277" cy="2678143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1798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6774013F-68B6-5485-57C5-553B8202E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3000" dirty="0"/>
              <a:t>Søk om lån og stipend til høyere og annen utdanning</a:t>
            </a:r>
            <a:br>
              <a:rPr lang="nb-NO" sz="3000" dirty="0"/>
            </a:br>
            <a:r>
              <a:rPr lang="nb-NO" sz="3000" dirty="0"/>
              <a:t>Steg: Opplysninger om barn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B0F6750-8E70-FB58-90A8-543C16B6D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/>
              <a:t>Venter du eller din kone barn, trykk «Ja»</a:t>
            </a:r>
          </a:p>
          <a:p>
            <a:r>
              <a:rPr lang="nb-NO" sz="2000"/>
              <a:t>Hvis ikke, trykk «Nei»</a:t>
            </a:r>
          </a:p>
          <a:p>
            <a:r>
              <a:rPr lang="nb-NO" sz="2000"/>
              <a:t>Trykk «Neste» </a:t>
            </a:r>
          </a:p>
        </p:txBody>
      </p:sp>
      <p:pic>
        <p:nvPicPr>
          <p:cNvPr id="7" name="Bilde 6" descr="Et bilde som inneholder tekst, skjermbilde, Font, display&#10;&#10;KI-generert innhold kan være feil.">
            <a:extLst>
              <a:ext uri="{FF2B5EF4-FFF2-40B4-BE49-F238E27FC236}">
                <a16:creationId xmlns:a16="http://schemas.microsoft.com/office/drawing/2014/main" id="{106B2AF8-E694-D5BD-9FB4-D94860D368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532" y="3137500"/>
            <a:ext cx="5150277" cy="2407754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1261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D0E8C46-EB4E-868E-47BA-DDF05F323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3000" dirty="0"/>
              <a:t>Søk om lån og stipend til høyere og annen utdanning</a:t>
            </a:r>
            <a:br>
              <a:rPr lang="nb-NO" sz="3000" dirty="0"/>
            </a:br>
            <a:r>
              <a:rPr lang="nb-NO" sz="3000" dirty="0"/>
              <a:t>Steg: </a:t>
            </a:r>
            <a:r>
              <a:rPr lang="nb-NO" sz="3000" dirty="0" err="1"/>
              <a:t>Bostatus</a:t>
            </a:r>
            <a:endParaRPr lang="nb-NO" sz="3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9075E9A-5DA5-1E0C-B768-CABE58F17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/>
              <a:t>Velg «Ja» hvis du bor med foreldrene dine.</a:t>
            </a:r>
          </a:p>
          <a:p>
            <a:r>
              <a:rPr lang="nb-NO" sz="2000"/>
              <a:t>Velg «Nei» hvis ikke.</a:t>
            </a:r>
          </a:p>
          <a:p>
            <a:r>
              <a:rPr lang="nb-NO" sz="2000"/>
              <a:t>Trykk «Neste»</a:t>
            </a:r>
          </a:p>
        </p:txBody>
      </p:sp>
      <p:pic>
        <p:nvPicPr>
          <p:cNvPr id="5" name="Bilde 4" descr="Et bilde som inneholder tekst, skjermbilde, Font, display&#10;&#10;KI-generert innhold kan være feil.">
            <a:extLst>
              <a:ext uri="{FF2B5EF4-FFF2-40B4-BE49-F238E27FC236}">
                <a16:creationId xmlns:a16="http://schemas.microsoft.com/office/drawing/2014/main" id="{4C93E198-FEB2-DAA4-EC8B-967E13F88F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532" y="2847797"/>
            <a:ext cx="5150277" cy="298716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434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1B3D2DA-A142-C5D9-496F-6052774F4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4800"/>
              <a:t>Hovedside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B9EB22-27F0-5253-B53D-9CB81F37F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 dirty="0">
                <a:hlinkClick r:id="rId2"/>
              </a:rPr>
              <a:t>https://lanekassen.no/nb-NO/stipend-og-lan/norge/videregaende-skole/videregaende-skole-for-voksne/</a:t>
            </a:r>
            <a:endParaRPr lang="nb-NO" sz="2000" dirty="0"/>
          </a:p>
          <a:p>
            <a:r>
              <a:rPr lang="nb-NO" sz="2000" dirty="0"/>
              <a:t>Les gjennom og gjør deg kjent med informasjonen.</a:t>
            </a:r>
          </a:p>
          <a:p>
            <a:r>
              <a:rPr lang="nb-NO" sz="2000" dirty="0"/>
              <a:t>Trykk på «gå til søknaden» på bunnen av siden</a:t>
            </a:r>
          </a:p>
        </p:txBody>
      </p:sp>
      <p:pic>
        <p:nvPicPr>
          <p:cNvPr id="5" name="Bilde 4" descr="Et bilde som inneholder tekst, Font, logo, Grafikk&#10;&#10;KI-generert innhold kan være feil.">
            <a:extLst>
              <a:ext uri="{FF2B5EF4-FFF2-40B4-BE49-F238E27FC236}">
                <a16:creationId xmlns:a16="http://schemas.microsoft.com/office/drawing/2014/main" id="{3238BAD3-C1B4-BD1A-BEA3-AD8FA691E0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532" y="3250730"/>
            <a:ext cx="5150277" cy="2181293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7221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A255AA47-47DF-0A71-F030-A490E813A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3000" dirty="0"/>
              <a:t>Søk om lån og stipend til høyere og annen utdanning</a:t>
            </a:r>
            <a:br>
              <a:rPr lang="nb-NO" sz="3000" dirty="0"/>
            </a:br>
            <a:r>
              <a:rPr lang="nb-NO" sz="3000" dirty="0"/>
              <a:t>Steg: Bodd borte fra semesterstart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7A891DF-888E-11E1-303D-D42FF3840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/>
              <a:t>Velg «Ja» dersom du ikke bor hos foreldrene dine.</a:t>
            </a:r>
          </a:p>
          <a:p>
            <a:r>
              <a:rPr lang="nb-NO" sz="2000"/>
              <a:t>Velg «Nei» hvis du gjør det.</a:t>
            </a:r>
          </a:p>
          <a:p>
            <a:r>
              <a:rPr lang="nb-NO" sz="2000"/>
              <a:t>Trykk «Neste»</a:t>
            </a:r>
          </a:p>
        </p:txBody>
      </p:sp>
      <p:pic>
        <p:nvPicPr>
          <p:cNvPr id="5" name="Bilde 4" descr="Et bilde som inneholder tekst, skjermbilde, Font&#10;&#10;KI-generert innhold kan være feil.">
            <a:extLst>
              <a:ext uri="{FF2B5EF4-FFF2-40B4-BE49-F238E27FC236}">
                <a16:creationId xmlns:a16="http://schemas.microsoft.com/office/drawing/2014/main" id="{4576B2ED-96B8-F47C-15CD-824040EC58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532" y="3182565"/>
            <a:ext cx="5150277" cy="231762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252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D7211659-B6F9-4659-1D8F-AB50B5F9B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Søk</a:t>
            </a: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om </a:t>
            </a:r>
            <a:r>
              <a:rPr lang="en-US" sz="3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lån</a:t>
            </a: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og</a:t>
            </a: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stipend </a:t>
            </a:r>
            <a:r>
              <a:rPr lang="en-US" sz="3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til</a:t>
            </a: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høyere</a:t>
            </a: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og</a:t>
            </a: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annen</a:t>
            </a: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utdanning</a:t>
            </a:r>
            <a:b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Steg: </a:t>
            </a:r>
            <a:r>
              <a:rPr lang="en-US" sz="3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Søker</a:t>
            </a: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om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E02646D6-7768-C713-03D0-1D76A4A429BB}"/>
              </a:ext>
            </a:extLst>
          </p:cNvPr>
          <p:cNvSpPr txBox="1">
            <a:spLocks/>
          </p:cNvSpPr>
          <p:nvPr/>
        </p:nvSpPr>
        <p:spPr>
          <a:xfrm>
            <a:off x="793661" y="2599509"/>
            <a:ext cx="4530898" cy="363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Sett deg inn i informasjonen.</a:t>
            </a:r>
          </a:p>
          <a:p>
            <a:r>
              <a:rPr lang="en-US" sz="2000"/>
              <a:t>Velg det som er aktuelt for deg.</a:t>
            </a:r>
          </a:p>
          <a:p>
            <a:r>
              <a:rPr lang="en-US" sz="2000"/>
              <a:t>VIKTIG! Endringer i studieplanen </a:t>
            </a:r>
            <a:br>
              <a:rPr lang="en-US" sz="2000"/>
            </a:br>
            <a:r>
              <a:rPr lang="en-US" sz="2000"/>
              <a:t>kan føre til endringer i avtalen med </a:t>
            </a:r>
            <a:br>
              <a:rPr lang="en-US" sz="2000"/>
            </a:br>
            <a:r>
              <a:rPr lang="en-US" sz="2000"/>
              <a:t>lånekassen </a:t>
            </a:r>
          </a:p>
          <a:p>
            <a:r>
              <a:rPr lang="en-US" sz="2000"/>
              <a:t>Trykk «Neste»</a:t>
            </a:r>
          </a:p>
          <a:p>
            <a:endParaRPr lang="en-US" sz="2000"/>
          </a:p>
        </p:txBody>
      </p:sp>
      <p:pic>
        <p:nvPicPr>
          <p:cNvPr id="5" name="Plassholder for innhold 4" descr="Et bilde som inneholder tekst, skjermbilde, Font&#10;&#10;KI-generert innhold kan være feil.">
            <a:extLst>
              <a:ext uri="{FF2B5EF4-FFF2-40B4-BE49-F238E27FC236}">
                <a16:creationId xmlns:a16="http://schemas.microsoft.com/office/drawing/2014/main" id="{772B313F-C25D-4096-069C-C3259EDE2A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5267" y="2484255"/>
            <a:ext cx="4642806" cy="3714244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7961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8812B54-B6B6-43AC-170F-E209ED420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3000" dirty="0"/>
              <a:t>Søk om lån og stipend til høyere og annen utdanning</a:t>
            </a:r>
            <a:br>
              <a:rPr lang="nb-NO" sz="3000" dirty="0"/>
            </a:br>
            <a:r>
              <a:rPr lang="nb-NO" sz="3000" dirty="0"/>
              <a:t>Steg: Tilleggslån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9B4F9F0-1BFD-4CD5-B115-FE15E46C4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/>
              <a:t>Hvis du er over 30 kan du få tillegslån.</a:t>
            </a:r>
          </a:p>
          <a:p>
            <a:r>
              <a:rPr lang="nb-NO" sz="2000"/>
              <a:t>Velg «Ja» hvis du ønsker det.</a:t>
            </a:r>
          </a:p>
          <a:p>
            <a:r>
              <a:rPr lang="nb-NO" sz="2000"/>
              <a:t>Velg «Nei» hvis ikke.</a:t>
            </a:r>
          </a:p>
          <a:p>
            <a:r>
              <a:rPr lang="nb-NO" sz="2000"/>
              <a:t>VIKTIG! Dette blir ikke omgjort til</a:t>
            </a:r>
            <a:br>
              <a:rPr lang="nb-NO" sz="2000"/>
            </a:br>
            <a:r>
              <a:rPr lang="nb-NO" sz="2000"/>
              <a:t>stipend.</a:t>
            </a:r>
          </a:p>
          <a:p>
            <a:r>
              <a:rPr lang="nb-NO" sz="2000"/>
              <a:t>Trykk «Neste»</a:t>
            </a:r>
          </a:p>
        </p:txBody>
      </p:sp>
      <p:pic>
        <p:nvPicPr>
          <p:cNvPr id="5" name="Bilde 4" descr="Et bilde som inneholder tekst, skjermbilde, Font, display&#10;&#10;KI-generert innhold kan være feil.">
            <a:extLst>
              <a:ext uri="{FF2B5EF4-FFF2-40B4-BE49-F238E27FC236}">
                <a16:creationId xmlns:a16="http://schemas.microsoft.com/office/drawing/2014/main" id="{5203559F-B5EF-F006-D41F-EC470B05FB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532" y="2867110"/>
            <a:ext cx="5150277" cy="2948533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507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1155E77-F837-14B0-CD6C-9A17B4B96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3000" dirty="0"/>
              <a:t>Søk om lån og stipend til høyere og annen utdanning</a:t>
            </a:r>
            <a:br>
              <a:rPr lang="nb-NO" sz="3000" dirty="0"/>
            </a:br>
            <a:r>
              <a:rPr lang="nb-NO" sz="3000" dirty="0"/>
              <a:t>Steg: Maksimalt eller selvvalgt lånebeløp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CA188F2-A889-BEEA-46C9-9D79D1DC3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/>
              <a:t>Velg «Maksimalt lånebeløp» om du ønsker å låne mest mulig.</a:t>
            </a:r>
          </a:p>
          <a:p>
            <a:r>
              <a:rPr lang="nb-NO" sz="2000"/>
              <a:t>Velg «Selvvalgt lånebeløp» om du ønsker å spesifisere beløpet selv. Kan ikke overstige maksimalt beløp.</a:t>
            </a:r>
          </a:p>
          <a:p>
            <a:r>
              <a:rPr lang="nb-NO" sz="2000"/>
              <a:t>Trykk «Neste»</a:t>
            </a:r>
          </a:p>
        </p:txBody>
      </p:sp>
      <p:pic>
        <p:nvPicPr>
          <p:cNvPr id="5" name="Bilde 4" descr="Et bilde som inneholder tekst, skjermbilde, Font&#10;&#10;KI-generert innhold kan være feil.">
            <a:extLst>
              <a:ext uri="{FF2B5EF4-FFF2-40B4-BE49-F238E27FC236}">
                <a16:creationId xmlns:a16="http://schemas.microsoft.com/office/drawing/2014/main" id="{08017ACA-6E14-2C76-372F-37C8F240F4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532" y="3092435"/>
            <a:ext cx="5150277" cy="2497883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303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A1220FF-223C-C4C3-9722-1F196ADAEE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93660" y="507076"/>
            <a:ext cx="10307037" cy="8736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0" rIns="0" bIns="0" numCol="1" anchor="b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sz="26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Søk om lån og stipend til høyere og annen utdanning </a:t>
            </a:r>
            <a:br>
              <a:rPr kumimoji="0" lang="nb-NO" altLang="nb-NO" sz="26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</a:br>
            <a:r>
              <a:rPr kumimoji="0" lang="nb-NO" altLang="nb-NO" sz="26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Steg: Konto for utbetaling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8613D9C-C951-22F1-8045-9CC27134E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38" y="2389218"/>
            <a:ext cx="10143668" cy="2434590"/>
          </a:xfrm>
        </p:spPr>
        <p:txBody>
          <a:bodyPr anchor="ctr">
            <a:normAutofit/>
          </a:bodyPr>
          <a:lstStyle/>
          <a:p>
            <a:r>
              <a:rPr lang="nb-NO" sz="2400" dirty="0"/>
              <a:t>Skriv inn riktig </a:t>
            </a:r>
            <a:r>
              <a:rPr lang="nb-NO" sz="2400" dirty="0" err="1"/>
              <a:t>kontonr</a:t>
            </a:r>
            <a:r>
              <a:rPr lang="nb-NO" sz="2400" dirty="0"/>
              <a:t>.</a:t>
            </a:r>
          </a:p>
          <a:p>
            <a:r>
              <a:rPr lang="nb-NO" sz="2400" dirty="0"/>
              <a:t>Trykk «Neste» </a:t>
            </a:r>
          </a:p>
        </p:txBody>
      </p:sp>
    </p:spTree>
    <p:extLst>
      <p:ext uri="{BB962C8B-B14F-4D97-AF65-F5344CB8AC3E}">
        <p14:creationId xmlns:p14="http://schemas.microsoft.com/office/powerpoint/2010/main" val="38952598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98A8720-45CB-64CD-EE98-F16484C8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pPr fontAlgn="ctr"/>
            <a:br>
              <a:rPr lang="nb-NO" sz="1800" dirty="0"/>
            </a:br>
            <a:r>
              <a:rPr lang="nb-NO" sz="1800" dirty="0"/>
              <a:t>Søk om lån og stipend til høyere og annen utdanning</a:t>
            </a:r>
            <a:br>
              <a:rPr lang="nb-NO" sz="1800" dirty="0"/>
            </a:br>
            <a:r>
              <a:rPr lang="nb-NO" sz="1800" dirty="0"/>
              <a:t>Steg: Sjekk opplysninger</a:t>
            </a:r>
            <a:br>
              <a:rPr lang="nb-NO" sz="1800" dirty="0"/>
            </a:br>
            <a:endParaRPr lang="nb-NO" sz="18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C1A1AA7-2AAC-B2DC-FD60-2367EE126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nb-NO" sz="2400" dirty="0"/>
              <a:t>Se over søknaden og dobbeltsjekk informasjonen.</a:t>
            </a:r>
          </a:p>
          <a:p>
            <a:r>
              <a:rPr lang="nb-NO" sz="2400" dirty="0"/>
              <a:t>Trykk «Neste»</a:t>
            </a:r>
          </a:p>
        </p:txBody>
      </p:sp>
    </p:spTree>
    <p:extLst>
      <p:ext uri="{BB962C8B-B14F-4D97-AF65-F5344CB8AC3E}">
        <p14:creationId xmlns:p14="http://schemas.microsoft.com/office/powerpoint/2010/main" val="2928595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06F1E16-697F-CAE9-7C22-56D8186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3000" dirty="0"/>
              <a:t>Søk om lån og stipend til høyere og annen utdanning</a:t>
            </a:r>
            <a:br>
              <a:rPr lang="nb-NO" sz="3000" dirty="0"/>
            </a:br>
            <a:r>
              <a:rPr lang="nb-NO" sz="3000" dirty="0"/>
              <a:t>Steg: Vilkår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EF88901-CDDF-E0E7-71A9-64DFBDFFE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/>
              <a:t>Les gjennom vilkårene. Dette er ditt eget ansvar. Anbefaler å kopiere informasjonen for å få oversatt til eget språk.</a:t>
            </a:r>
          </a:p>
          <a:p>
            <a:r>
              <a:rPr lang="nb-NO" sz="2000"/>
              <a:t>Huk av for vilkårene</a:t>
            </a:r>
          </a:p>
          <a:p>
            <a:r>
              <a:rPr lang="nb-NO" sz="2000"/>
              <a:t>Trykk «Send inn» 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B4F5AC3-37FB-4C15-B86E-43251645C1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532" y="2950803"/>
            <a:ext cx="5150277" cy="2781148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49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84E036F-528F-7698-47C1-39B2BE071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3000"/>
              <a:t>Søknad om stipend og lån på videregående skole for voksne</a:t>
            </a:r>
            <a:br>
              <a:rPr lang="nb-NO" sz="3000"/>
            </a:br>
            <a:endParaRPr lang="nb-NO" sz="30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E9EFFDD-D71D-6C8D-BD7C-5A2062EBB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 dirty="0"/>
              <a:t>Les gjennom og gjør deg kjent med informasjonen.</a:t>
            </a:r>
          </a:p>
          <a:p>
            <a:r>
              <a:rPr lang="nb-NO" sz="2000" dirty="0"/>
              <a:t>Trykk på «Gå til søknaden for 2026-2027» for å gå videre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05FE2585-23A2-9064-3D76-F46EC71C9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6441" y="3684223"/>
            <a:ext cx="3980507" cy="944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494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0533388-BD78-E7C1-E98F-61502B9AA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4100"/>
              <a:t>Søk om utdanningsstøtte</a:t>
            </a:r>
            <a:br>
              <a:rPr lang="nb-NO" sz="4100"/>
            </a:br>
            <a:r>
              <a:rPr lang="nb-NO" sz="4100"/>
              <a:t>Personopplysninger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5273C07-3048-9F41-7B9E-B3AA17460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/>
              <a:t>Les gjennom og gjør deg kjent med informasjonen.</a:t>
            </a:r>
          </a:p>
          <a:p>
            <a:r>
              <a:rPr lang="nb-NO" sz="2000"/>
              <a:t>Trykk på «Neste» for å gå videre</a:t>
            </a:r>
          </a:p>
        </p:txBody>
      </p:sp>
      <p:pic>
        <p:nvPicPr>
          <p:cNvPr id="7" name="Bilde 6" descr="Et bilde som inneholder tekst, skjermbilde, Font&#10;&#10;KI-generert innhold kan være feil.">
            <a:extLst>
              <a:ext uri="{FF2B5EF4-FFF2-40B4-BE49-F238E27FC236}">
                <a16:creationId xmlns:a16="http://schemas.microsoft.com/office/drawing/2014/main" id="{492111B3-4D4E-B489-BB24-CA992A6526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532" y="3259819"/>
            <a:ext cx="5150277" cy="2163116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60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F0BEA73-E3E5-B1B0-C92A-A08ABCBDB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4100"/>
              <a:t>Søk om utdanningsstøtte</a:t>
            </a:r>
            <a:br>
              <a:rPr lang="nb-NO" sz="4100"/>
            </a:br>
            <a:r>
              <a:rPr lang="nb-NO" sz="4100"/>
              <a:t>Steg: Hvor skal du studere?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7408D23-2BCA-8DEF-E6B8-D484E2370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/>
              <a:t>Velg «hele utdanningen i Norge»</a:t>
            </a:r>
          </a:p>
          <a:p>
            <a:r>
              <a:rPr lang="nb-NO" sz="2000"/>
              <a:t>Trykk «Neste» </a:t>
            </a: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919955EF-7D8D-33A0-0AF5-38BF68F4FC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532" y="2841359"/>
            <a:ext cx="5150277" cy="300003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59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3F9F83D-1739-DF62-E228-895B03071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Søk om utdanningsstøtte</a:t>
            </a:r>
            <a:br>
              <a:rPr lang="en-US" sz="4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Steg: Lærling, vgs, forberedende opplæring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lassholder for innhold 2">
            <a:extLst>
              <a:ext uri="{FF2B5EF4-FFF2-40B4-BE49-F238E27FC236}">
                <a16:creationId xmlns:a16="http://schemas.microsoft.com/office/drawing/2014/main" id="{2E2D9609-203F-9E53-DE20-DBBD988C885E}"/>
              </a:ext>
            </a:extLst>
          </p:cNvPr>
          <p:cNvSpPr txBox="1">
            <a:spLocks/>
          </p:cNvSpPr>
          <p:nvPr/>
        </p:nvSpPr>
        <p:spPr>
          <a:xfrm>
            <a:off x="793661" y="2599509"/>
            <a:ext cx="4530898" cy="363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Velg «Ja»</a:t>
            </a:r>
          </a:p>
          <a:p>
            <a:r>
              <a:rPr lang="en-US" sz="2000"/>
              <a:t>Trykk «Neste» </a:t>
            </a:r>
          </a:p>
        </p:txBody>
      </p:sp>
      <p:pic>
        <p:nvPicPr>
          <p:cNvPr id="12" name="Plassholder for innhold 11">
            <a:extLst>
              <a:ext uri="{FF2B5EF4-FFF2-40B4-BE49-F238E27FC236}">
                <a16:creationId xmlns:a16="http://schemas.microsoft.com/office/drawing/2014/main" id="{E4EC867E-EA98-54F1-0A45-91D8004A1A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532" y="3259819"/>
            <a:ext cx="5150277" cy="2163116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89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0386F0F-4BC4-CB73-C315-4702D85AE5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93662" y="386930"/>
            <a:ext cx="10066122" cy="129844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eaLnBrk="1" fontAlgn="base" hangingPunct="1">
              <a:spcAft>
                <a:spcPct val="0"/>
              </a:spcAft>
              <a:buClrTx/>
              <a:buSzTx/>
              <a:tabLst/>
            </a:pPr>
            <a:r>
              <a:rPr kumimoji="0" lang="en-US" altLang="nb-NO" sz="19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Søk om utdanningsstøtte</a:t>
            </a:r>
          </a:p>
          <a:p>
            <a:pPr marL="0" marR="0" lvl="0" indent="0" eaLnBrk="1" fontAlgn="base" hangingPunct="1">
              <a:spcAft>
                <a:spcPct val="0"/>
              </a:spcAft>
              <a:buClrTx/>
              <a:buSzTx/>
              <a:tabLst/>
            </a:pPr>
            <a:r>
              <a:rPr kumimoji="0" lang="en-US" altLang="nb-NO" sz="19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Steg: Hvilken utdanning</a:t>
            </a:r>
          </a:p>
          <a:p>
            <a:pPr marL="0" marR="0" lvl="0" indent="0" eaLnBrk="1" fontAlgn="base" hangingPunct="1">
              <a:spcAft>
                <a:spcPct val="0"/>
              </a:spcAft>
              <a:buClrTx/>
              <a:buSzTx/>
              <a:tabLst/>
            </a:pPr>
            <a:br>
              <a:rPr kumimoji="0" lang="en-US" altLang="nb-NO" sz="19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endParaRPr kumimoji="0" lang="en-US" altLang="nb-NO" sz="19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1292F262-A620-BBB9-96D2-D232588E63F0}"/>
              </a:ext>
            </a:extLst>
          </p:cNvPr>
          <p:cNvSpPr txBox="1"/>
          <p:nvPr/>
        </p:nvSpPr>
        <p:spPr>
          <a:xfrm>
            <a:off x="793661" y="2599509"/>
            <a:ext cx="4530898" cy="363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Velg «videregående skole»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Trykk «neste»</a:t>
            </a:r>
          </a:p>
        </p:txBody>
      </p:sp>
      <p:pic>
        <p:nvPicPr>
          <p:cNvPr id="7" name="Plassholder for innhold 6" descr="Et bilde som inneholder tekst, skjermbilde&#10;&#10;KI-generert innhold kan være feil.">
            <a:extLst>
              <a:ext uri="{FF2B5EF4-FFF2-40B4-BE49-F238E27FC236}">
                <a16:creationId xmlns:a16="http://schemas.microsoft.com/office/drawing/2014/main" id="{4A3A168C-6D5C-323E-EF5D-EA72A72987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906" y="2484255"/>
            <a:ext cx="4919528" cy="3714244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607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FF35E8F9-EAC5-9E54-661C-68F84B1D0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4100"/>
              <a:t>Søk om utdanningsstøtte</a:t>
            </a:r>
            <a:br>
              <a:rPr lang="nb-NO" sz="4100"/>
            </a:br>
            <a:r>
              <a:rPr lang="nb-NO" sz="4100"/>
              <a:t>Steg: opptak gjennom VIGO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D729A1-63E5-9FCE-FF4D-A930D4F47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 dirty="0"/>
              <a:t>Trykk «Nei» selv om du har søkt om opptak gjennom VIGO. </a:t>
            </a:r>
          </a:p>
          <a:p>
            <a:r>
              <a:rPr lang="nb-NO" sz="2000" dirty="0"/>
              <a:t>Trykk «Neste»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9AB227F9-3B81-5833-2FA8-C2C02352F3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04" y="2904855"/>
            <a:ext cx="4709583" cy="245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432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E4F6291E-B45D-FCDD-1248-710B60026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b-NO" sz="4100"/>
              <a:t>Søk om utdanningsstøtte</a:t>
            </a:r>
            <a:br>
              <a:rPr lang="nb-NO" sz="4100"/>
            </a:br>
            <a:r>
              <a:rPr lang="nb-NO" sz="4100"/>
              <a:t>Steg: Velg lærested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AFF913A-F2FA-EF61-38E7-54D8DC313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b-NO" sz="2000" dirty="0"/>
              <a:t>Finn «Voksenopplæring, Bergeland videregående skole»</a:t>
            </a:r>
          </a:p>
          <a:p>
            <a:r>
              <a:rPr lang="nb-NO" sz="2000" dirty="0"/>
              <a:t>Trykk «Neste»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F0A6A65F-31B4-B650-24AC-F03C92BE79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559" y="2984778"/>
            <a:ext cx="5586904" cy="2326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054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02af9dbb-aed9-4c75-94d9-8c097730bf57}" enabled="1" method="Standard" siteId="{026cbe1f-01c4-4698-a566-2fc43ebec73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867</Words>
  <Application>Microsoft Office PowerPoint</Application>
  <PresentationFormat>Widescreen</PresentationFormat>
  <Paragraphs>92</Paragraphs>
  <Slides>26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26</vt:i4>
      </vt:variant>
    </vt:vector>
  </HeadingPairs>
  <TitlesOfParts>
    <vt:vector size="30" baseType="lpstr">
      <vt:lpstr>Aptos</vt:lpstr>
      <vt:lpstr>Aptos Display</vt:lpstr>
      <vt:lpstr>Arial</vt:lpstr>
      <vt:lpstr>Office-tema</vt:lpstr>
      <vt:lpstr>Søknadsprosessen i lånekassen for deltagere i videregående for voksne</vt:lpstr>
      <vt:lpstr>Hovedside</vt:lpstr>
      <vt:lpstr>Søknad om stipend og lån på videregående skole for voksne </vt:lpstr>
      <vt:lpstr>Søk om utdanningsstøtte Personopplysninger</vt:lpstr>
      <vt:lpstr>Søk om utdanningsstøtte Steg: Hvor skal du studere?</vt:lpstr>
      <vt:lpstr>Søk om utdanningsstøtte Steg: Lærling, vgs, forberedende opplæring</vt:lpstr>
      <vt:lpstr>Søk om utdanningsstøtte Steg: Hvilken utdanning  </vt:lpstr>
      <vt:lpstr>Søk om utdanningsstøtte Steg: opptak gjennom VIGO</vt:lpstr>
      <vt:lpstr>Søk om utdanningsstøtte Steg: Velg lærested</vt:lpstr>
      <vt:lpstr>Søk om utdanningsstøtte Steg: Velg utdanning</vt:lpstr>
      <vt:lpstr>Søk om utdanningsstøtte Steg: Velg perioder</vt:lpstr>
      <vt:lpstr>Søk om utdanningsstøtte Steg: Fulltid eller deltid</vt:lpstr>
      <vt:lpstr>Søk om utdanningsstøtte Steg: Når avslutter du utdanningen</vt:lpstr>
      <vt:lpstr>Søk om utdanningsstøtte Steg: Sjekk opplysninger</vt:lpstr>
      <vt:lpstr>Søk om lån og stipend til høyere og annen utdanning Steg: Støtte fra annet land</vt:lpstr>
      <vt:lpstr>Søk om lån og stipend til høyere og annen utdanning Steg: Støtte fra annet land tidligere</vt:lpstr>
      <vt:lpstr>Søk om lån og stipend til høyere og annen utdanning Steg: Botilbud fra det offentlige</vt:lpstr>
      <vt:lpstr>Søk om lån og stipend til høyere og annen utdanning Steg: Opplysninger om barn</vt:lpstr>
      <vt:lpstr>Søk om lån og stipend til høyere og annen utdanning Steg: Bostatus</vt:lpstr>
      <vt:lpstr>Søk om lån og stipend til høyere og annen utdanning Steg: Bodd borte fra semesterstart</vt:lpstr>
      <vt:lpstr>Søk om lån og stipend til høyere og annen utdanning Steg: Søker om</vt:lpstr>
      <vt:lpstr>Søk om lån og stipend til høyere og annen utdanning Steg: Tilleggslån</vt:lpstr>
      <vt:lpstr>Søk om lån og stipend til høyere og annen utdanning Steg: Maksimalt eller selvvalgt lånebeløp</vt:lpstr>
      <vt:lpstr>Søk om lån og stipend til høyere og annen utdanning  Steg: Konto for utbetaling</vt:lpstr>
      <vt:lpstr> Søk om lån og stipend til høyere og annen utdanning Steg: Sjekk opplysninger </vt:lpstr>
      <vt:lpstr>Søk om lån og stipend til høyere og annen utdanning Steg: Vilkår</vt:lpstr>
    </vt:vector>
  </TitlesOfParts>
  <Company>Rogaland fylkeskommune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Jørgen Jakobsson</dc:creator>
  <cp:lastModifiedBy>Malin Kalsås</cp:lastModifiedBy>
  <cp:revision>2</cp:revision>
  <dcterms:created xsi:type="dcterms:W3CDTF">2025-09-12T07:19:31Z</dcterms:created>
  <dcterms:modified xsi:type="dcterms:W3CDTF">2026-06-03T07:34:01Z</dcterms:modified>
</cp:coreProperties>
</file>